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jpeg" ContentType="image/jpeg"/>
  <Override PartName="/ppt/media/image18.png" ContentType="image/png"/>
  <Override PartName="/ppt/media/image27.png" ContentType="image/png"/>
  <Override PartName="/ppt/media/image26.png" ContentType="image/png"/>
  <Override PartName="/ppt/media/image24.png" ContentType="image/png"/>
  <Override PartName="/ppt/media/image22.png" ContentType="image/png"/>
  <Override PartName="/ppt/media/image7.png" ContentType="image/png"/>
  <Override PartName="/ppt/media/image13.png" ContentType="image/png"/>
  <Override PartName="/ppt/media/image20.png" ContentType="image/png"/>
  <Override PartName="/ppt/media/image10.jpeg" ContentType="image/jpeg"/>
  <Override PartName="/ppt/media/image16.png" ContentType="image/png"/>
  <Override PartName="/ppt/media/image8.svg" ContentType="image/svg"/>
  <Override PartName="/ppt/media/image12.svg" ContentType="image/svg"/>
  <Override PartName="/ppt/media/image30.svg" ContentType="image/svg"/>
  <Override PartName="/ppt/media/image17.png" ContentType="image/png"/>
  <Override PartName="/ppt/media/image31.png" ContentType="image/png"/>
  <Override PartName="/ppt/media/image36.svg" ContentType="image/svg"/>
  <Override PartName="/ppt/media/image4.svg" ContentType="image/svg"/>
  <Override PartName="/ppt/media/image32.svg" ContentType="image/svg"/>
  <Override PartName="/ppt/media/image19.png" ContentType="image/png"/>
  <Override PartName="/ppt/media/image11.png" ContentType="image/png"/>
  <Override PartName="/ppt/media/image9.jpeg" ContentType="image/jpeg"/>
  <Override PartName="/ppt/media/image35.png" ContentType="image/png"/>
  <Override PartName="/ppt/media/image3.png" ContentType="image/png"/>
  <Override PartName="/ppt/media/image23.svg" ContentType="image/svg"/>
  <Override PartName="/ppt/media/image5.png" ContentType="image/png"/>
  <Override PartName="/ppt/media/image25.svg" ContentType="image/svg"/>
  <Override PartName="/ppt/media/image14.png" ContentType="image/png"/>
  <Override PartName="/ppt/media/image6.svg" ContentType="image/svg"/>
  <Override PartName="/ppt/media/image2.svg" ContentType="image/svg"/>
  <Override PartName="/ppt/media/image34.svg" ContentType="image/svg"/>
  <Override PartName="/ppt/media/image33.png" ContentType="image/png"/>
  <Override PartName="/ppt/media/image1.png" ContentType="image/png"/>
  <Override PartName="/ppt/media/image21.svg" ContentType="image/svg"/>
  <Override PartName="/ppt/media/image15.png" ContentType="image/png"/>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Slides/notesSlide4.xml" ContentType="application/vnd.openxmlformats-officedocument.presentationml.notesSlide+xml"/>
  <Override PartName="/ppt/notesSlides/_rels/notesSlide11.xml.rels" ContentType="application/vnd.openxmlformats-package.relationships+xml"/>
  <Override PartName="/ppt/notesSlides/_rels/notesSlide4.xml.rels" ContentType="application/vnd.openxmlformats-package.relationships+xml"/>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1" r:id="rId4"/>
    <p:sldMasterId id="2147483652" r:id="rId5"/>
    <p:sldMasterId id="2147483653" r:id="rId6"/>
    <p:sldMasterId id="2147483654" r:id="rId7"/>
    <p:sldMasterId id="2147483655" r:id="rId8"/>
    <p:sldMasterId id="2147483657" r:id="rId9"/>
    <p:sldMasterId id="2147483658" r:id="rId10"/>
    <p:sldMasterId id="2147483660" r:id="rId11"/>
    <p:sldMasterId id="2147483662"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Lst>
  <p:sldSz cx="18288000" cy="10287000"/>
  <p:notesSz cx="6858000" cy="889158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2700" spc="-1" strike="noStrike">
                <a:solidFill>
                  <a:schemeClr val="dk1"/>
                </a:solidFill>
                <a:latin typeface="Franklin Gothic Book"/>
              </a:rPr>
              <a:t>Click to move the slide</a:t>
            </a:r>
            <a:endParaRPr b="0" lang="en-US" sz="2700" spc="-1" strike="noStrike">
              <a:solidFill>
                <a:schemeClr val="dk1"/>
              </a:solidFill>
              <a:latin typeface="Franklin Gothic Book"/>
            </a:endParaRPr>
          </a:p>
        </p:txBody>
      </p:sp>
      <p:sp>
        <p:nvSpPr>
          <p:cNvPr id="4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6"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7"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8"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9"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C5357430-0CF8-41E3-B174-B1FCE7107C4C}"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762120" y="1111320"/>
            <a:ext cx="5333760" cy="2999880"/>
          </a:xfrm>
          <a:prstGeom prst="rect">
            <a:avLst/>
          </a:prstGeom>
          <a:ln w="0">
            <a:noFill/>
          </a:ln>
        </p:spPr>
      </p:sp>
      <p:sp>
        <p:nvSpPr>
          <p:cNvPr id="467" name="PlaceHolder 2"/>
          <p:cNvSpPr>
            <a:spLocks noGrp="1"/>
          </p:cNvSpPr>
          <p:nvPr>
            <p:ph type="body"/>
          </p:nvPr>
        </p:nvSpPr>
        <p:spPr>
          <a:xfrm>
            <a:off x="685800" y="4278960"/>
            <a:ext cx="5486040" cy="3500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8" name="PlaceHolder 3"/>
          <p:cNvSpPr>
            <a:spLocks noGrp="1"/>
          </p:cNvSpPr>
          <p:nvPr>
            <p:ph type="sldNum" idx="5"/>
          </p:nvPr>
        </p:nvSpPr>
        <p:spPr>
          <a:xfrm>
            <a:off x="3884760" y="8445600"/>
            <a:ext cx="2971440" cy="4456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5254741D-0F31-409E-8714-FDF26F26FFE8}"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762120" y="1111320"/>
            <a:ext cx="5333760" cy="2999880"/>
          </a:xfrm>
          <a:prstGeom prst="rect">
            <a:avLst/>
          </a:prstGeom>
          <a:ln w="0">
            <a:noFill/>
          </a:ln>
        </p:spPr>
      </p:sp>
      <p:sp>
        <p:nvSpPr>
          <p:cNvPr id="464" name="PlaceHolder 2"/>
          <p:cNvSpPr>
            <a:spLocks noGrp="1"/>
          </p:cNvSpPr>
          <p:nvPr>
            <p:ph type="body"/>
          </p:nvPr>
        </p:nvSpPr>
        <p:spPr>
          <a:xfrm>
            <a:off x="685800" y="4278960"/>
            <a:ext cx="5486040" cy="3500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5" name="PlaceHolder 3"/>
          <p:cNvSpPr>
            <a:spLocks noGrp="1"/>
          </p:cNvSpPr>
          <p:nvPr>
            <p:ph type="sldNum" idx="4"/>
          </p:nvPr>
        </p:nvSpPr>
        <p:spPr>
          <a:xfrm>
            <a:off x="3884760" y="8445600"/>
            <a:ext cx="2971440" cy="4456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7CA87790-E267-47C2-AC89-CB223249691B}"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Gradient">
    <p:spTree>
      <p:nvGrpSpPr>
        <p:cNvPr id="1" name=""/>
        <p:cNvGrpSpPr/>
        <p:nvPr/>
      </p:nvGrpSpPr>
      <p:grpSpPr>
        <a:xfrm>
          <a:off x="0" y="0"/>
          <a:ext cx="0" cy="0"/>
          <a:chOff x="0" y="0"/>
          <a:chExt cx="0" cy="0"/>
        </a:xfrm>
      </p:grpSpPr>
      <p:sp>
        <p:nvSpPr>
          <p:cNvPr id="2" name="PlaceHolder 1"/>
          <p:cNvSpPr>
            <a:spLocks noGrp="1"/>
          </p:cNvSpPr>
          <p:nvPr>
            <p:ph type="title"/>
          </p:nvPr>
        </p:nvSpPr>
        <p:spPr>
          <a:xfrm>
            <a:off x="2443680" y="3367080"/>
            <a:ext cx="13400280" cy="3655440"/>
          </a:xfrm>
          <a:prstGeom prst="rect">
            <a:avLst/>
          </a:prstGeom>
          <a:noFill/>
          <a:ln w="0">
            <a:noFill/>
          </a:ln>
        </p:spPr>
        <p:txBody>
          <a:bodyPr lIns="0" rIns="0" tIns="0" bIns="0" anchor="ctr">
            <a:noAutofit/>
          </a:bodyPr>
          <a:p>
            <a:pPr indent="0">
              <a:buNone/>
            </a:pPr>
            <a:endParaRPr b="0" lang="en-US" sz="2700" spc="-1" strike="noStrike">
              <a:solidFill>
                <a:schemeClr val="dk1"/>
              </a:solidFill>
              <a:latin typeface="Franklin Gothic Book"/>
            </a:endParaRPr>
          </a:p>
        </p:txBody>
      </p:sp>
      <p:sp>
        <p:nvSpPr>
          <p:cNvPr id="3"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verse_BLANK">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 LFT">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PIC R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ircle_Pictur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4.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5.xml"/>
</Relationships>
</file>

<file path=ppt/slideMasters/_rels/slideMaster2.xml.rels><?xml version="1.0" encoding="UTF-8"?>
<Relationships xmlns="http://schemas.openxmlformats.org/package/2006/relationships"><Relationship Id="rId1" Type="http://schemas.openxmlformats.org/officeDocument/2006/relationships/theme" Target="../theme/theme2.xml"/>
</Relationships>
</file>

<file path=ppt/slideMasters/_rels/slideMaster3.xml.rels><?xml version="1.0" encoding="UTF-8"?>
<Relationships xmlns="http://schemas.openxmlformats.org/package/2006/relationships"><Relationship Id="rId1" Type="http://schemas.openxmlformats.org/officeDocument/2006/relationships/theme" Target="../theme/theme3.xml"/>
</Relationships>
</file>

<file path=ppt/slideMasters/_rels/slideMaster4.xml.rels><?xml version="1.0" encoding="UTF-8"?>
<Relationships xmlns="http://schemas.openxmlformats.org/package/2006/relationships"><Relationship Id="rId1" Type="http://schemas.openxmlformats.org/officeDocument/2006/relationships/theme" Target="../theme/theme4.xml"/>
</Relationships>
</file>

<file path=ppt/slideMasters/_rels/slideMaster5.xml.rels><?xml version="1.0" encoding="UTF-8"?>
<Relationships xmlns="http://schemas.openxmlformats.org/package/2006/relationships"><Relationship Id="rId1" Type="http://schemas.openxmlformats.org/officeDocument/2006/relationships/theme" Target="../theme/theme5.xml"/>
</Relationships>
</file>

<file path=ppt/slideMasters/_rels/slideMaster6.xml.rels><?xml version="1.0" encoding="UTF-8"?>
<Relationships xmlns="http://schemas.openxmlformats.org/package/2006/relationships"><Relationship Id="rId1" Type="http://schemas.openxmlformats.org/officeDocument/2006/relationships/theme" Target="../theme/theme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2.xml"/>
</Relationships>
</file>

<file path=ppt/slideMasters/_rels/slideMaster8.xml.rels><?xml version="1.0" encoding="UTF-8"?>
<Relationships xmlns="http://schemas.openxmlformats.org/package/2006/relationships"><Relationship Id="rId1" Type="http://schemas.openxmlformats.org/officeDocument/2006/relationships/theme" Target="../theme/theme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443680" y="3367080"/>
            <a:ext cx="13400280" cy="3655440"/>
          </a:xfrm>
          <a:prstGeom prst="rect">
            <a:avLst/>
          </a:prstGeom>
          <a:noFill/>
          <a:ln w="0">
            <a:noFill/>
          </a:ln>
        </p:spPr>
        <p:txBody>
          <a:bodyPr lIns="91440" rIns="91440" tIns="45720" bIns="45720" anchor="ctr">
            <a:normAutofit fontScale="91969"/>
          </a:bodyPr>
          <a:p>
            <a:pPr indent="0" algn="ctr" defTabSz="1371600">
              <a:lnSpc>
                <a:spcPct val="83000"/>
              </a:lnSpc>
              <a:buNone/>
            </a:pPr>
            <a:r>
              <a:rPr b="0" lang="en-US" sz="10200" spc="-151" strike="noStrike" cap="all">
                <a:solidFill>
                  <a:schemeClr val="dk1">
                    <a:lumMod val="85000"/>
                    <a:lumOff val="15000"/>
                  </a:schemeClr>
                </a:solidFill>
                <a:latin typeface="Century Schoolbook"/>
              </a:rPr>
              <a:t>Click to edit Master title style</a:t>
            </a:r>
            <a:endParaRPr b="0" lang="en-US" sz="10200" spc="-1" strike="noStrike">
              <a:solidFill>
                <a:schemeClr val="dk1"/>
              </a:solidFill>
              <a:latin typeface="Franklin Gothic Book"/>
            </a:endParaRPr>
          </a:p>
        </p:txBody>
      </p:sp>
      <p:sp>
        <p:nvSpPr>
          <p:cNvPr id="1" name="PlaceHolder 2"/>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17" name="Group 2"/>
          <p:cNvGrpSpPr/>
          <p:nvPr/>
        </p:nvGrpSpPr>
        <p:grpSpPr>
          <a:xfrm>
            <a:off x="8708040" y="752400"/>
            <a:ext cx="4143960" cy="3668400"/>
            <a:chOff x="8708040" y="752400"/>
            <a:chExt cx="4143960" cy="3668400"/>
          </a:xfrm>
        </p:grpSpPr>
        <p:grpSp>
          <p:nvGrpSpPr>
            <p:cNvPr id="18" name="Group 3"/>
            <p:cNvGrpSpPr/>
            <p:nvPr/>
          </p:nvGrpSpPr>
          <p:grpSpPr>
            <a:xfrm>
              <a:off x="8708040" y="752400"/>
              <a:ext cx="4143960" cy="3668400"/>
              <a:chOff x="8708040" y="752400"/>
              <a:chExt cx="4143960" cy="3668400"/>
            </a:xfrm>
          </p:grpSpPr>
          <p:sp>
            <p:nvSpPr>
              <p:cNvPr id="19" name="Hexagon 11"/>
              <p:cNvSpPr/>
              <p:nvPr/>
            </p:nvSpPr>
            <p:spPr>
              <a:xfrm>
                <a:off x="8708040" y="752400"/>
                <a:ext cx="4143960" cy="366840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20" name="Hexagon 12"/>
              <p:cNvSpPr/>
              <p:nvPr/>
            </p:nvSpPr>
            <p:spPr>
              <a:xfrm>
                <a:off x="8915760" y="927000"/>
                <a:ext cx="3726720" cy="3330360"/>
              </a:xfrm>
              <a:prstGeom prst="hexagon">
                <a:avLst>
                  <a:gd name="adj" fmla="val 25000"/>
                  <a:gd name="vf" fmla="val 115470"/>
                </a:avLst>
              </a:prstGeom>
              <a:noFill/>
              <a:ln w="34920">
                <a:solidFill>
                  <a:srgbClr val="000000"/>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21" name="Group 4"/>
            <p:cNvGrpSpPr/>
            <p:nvPr/>
          </p:nvGrpSpPr>
          <p:grpSpPr>
            <a:xfrm>
              <a:off x="9340920" y="1037160"/>
              <a:ext cx="2877840" cy="3091320"/>
              <a:chOff x="9340920" y="1037160"/>
              <a:chExt cx="2877840" cy="3091320"/>
            </a:xfrm>
          </p:grpSpPr>
          <p:sp>
            <p:nvSpPr>
              <p:cNvPr id="22" name="Freeform 160"/>
              <p:cNvSpPr/>
              <p:nvPr/>
            </p:nvSpPr>
            <p:spPr>
              <a:xfrm>
                <a:off x="9340920" y="196956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sp>
            <p:nvSpPr>
              <p:cNvPr id="23" name="Freeform 162"/>
              <p:cNvSpPr/>
              <p:nvPr/>
            </p:nvSpPr>
            <p:spPr>
              <a:xfrm>
                <a:off x="11176560" y="196956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sp>
            <p:nvSpPr>
              <p:cNvPr id="24" name="Freeform 204"/>
              <p:cNvSpPr/>
              <p:nvPr/>
            </p:nvSpPr>
            <p:spPr>
              <a:xfrm>
                <a:off x="10971360" y="103716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sp>
            <p:nvSpPr>
              <p:cNvPr id="25" name="Freeform 205"/>
              <p:cNvSpPr/>
              <p:nvPr/>
            </p:nvSpPr>
            <p:spPr>
              <a:xfrm>
                <a:off x="9535680" y="1037160"/>
                <a:ext cx="1044360" cy="1204920"/>
              </a:xfrm>
              <a:custGeom>
                <a:avLst/>
                <a:gdLst>
                  <a:gd name="textAreaLeft" fmla="*/ 0 w 1044360"/>
                  <a:gd name="textAreaRight" fmla="*/ 1044720 w 1044360"/>
                  <a:gd name="textAreaTop" fmla="*/ 0 h 1204920"/>
                  <a:gd name="textAreaBottom" fmla="*/ 1205280 h 120492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sp>
            <p:nvSpPr>
              <p:cNvPr id="26" name="Freeform 206"/>
              <p:cNvSpPr/>
              <p:nvPr/>
            </p:nvSpPr>
            <p:spPr>
              <a:xfrm>
                <a:off x="10971360" y="2929680"/>
                <a:ext cx="1042200" cy="1198800"/>
              </a:xfrm>
              <a:custGeom>
                <a:avLst/>
                <a:gdLst>
                  <a:gd name="textAreaLeft" fmla="*/ 0 w 1042200"/>
                  <a:gd name="textAreaRight" fmla="*/ 1042560 w 1042200"/>
                  <a:gd name="textAreaTop" fmla="*/ 0 h 1198800"/>
                  <a:gd name="textAreaBottom" fmla="*/ 1199160 h 1198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sp>
            <p:nvSpPr>
              <p:cNvPr id="27" name="Freeform 207"/>
              <p:cNvSpPr/>
              <p:nvPr/>
            </p:nvSpPr>
            <p:spPr>
              <a:xfrm>
                <a:off x="9535680" y="2929680"/>
                <a:ext cx="1044360" cy="1198800"/>
              </a:xfrm>
              <a:custGeom>
                <a:avLst/>
                <a:gdLst>
                  <a:gd name="textAreaLeft" fmla="*/ 0 w 1044360"/>
                  <a:gd name="textAreaRight" fmla="*/ 1044720 w 1044360"/>
                  <a:gd name="textAreaTop" fmla="*/ 0 h 1198800"/>
                  <a:gd name="textAreaBottom" fmla="*/ 1199160 h 1198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grpSp>
      </p:grpSp>
      <p:grpSp>
        <p:nvGrpSpPr>
          <p:cNvPr id="28" name="Group 13"/>
          <p:cNvGrpSpPr/>
          <p:nvPr/>
        </p:nvGrpSpPr>
        <p:grpSpPr>
          <a:xfrm>
            <a:off x="13167720" y="5843520"/>
            <a:ext cx="4143960" cy="3668400"/>
            <a:chOff x="13167720" y="5843520"/>
            <a:chExt cx="4143960" cy="3668400"/>
          </a:xfrm>
        </p:grpSpPr>
        <p:grpSp>
          <p:nvGrpSpPr>
            <p:cNvPr id="29" name="Group 14"/>
            <p:cNvGrpSpPr/>
            <p:nvPr/>
          </p:nvGrpSpPr>
          <p:grpSpPr>
            <a:xfrm>
              <a:off x="13167720" y="5843520"/>
              <a:ext cx="4143960" cy="3668400"/>
              <a:chOff x="13167720" y="5843520"/>
              <a:chExt cx="4143960" cy="3668400"/>
            </a:xfrm>
          </p:grpSpPr>
          <p:sp>
            <p:nvSpPr>
              <p:cNvPr id="30" name="Hexagon 22"/>
              <p:cNvSpPr/>
              <p:nvPr/>
            </p:nvSpPr>
            <p:spPr>
              <a:xfrm>
                <a:off x="13167720" y="5843520"/>
                <a:ext cx="4143960" cy="366840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1" name="Hexagon 23"/>
              <p:cNvSpPr/>
              <p:nvPr/>
            </p:nvSpPr>
            <p:spPr>
              <a:xfrm>
                <a:off x="13375440" y="6018480"/>
                <a:ext cx="3726720" cy="3330360"/>
              </a:xfrm>
              <a:prstGeom prst="hexagon">
                <a:avLst>
                  <a:gd name="adj" fmla="val 25000"/>
                  <a:gd name="vf" fmla="val 115470"/>
                </a:avLst>
              </a:prstGeom>
              <a:noFill/>
              <a:ln w="34920">
                <a:solidFill>
                  <a:srgbClr val="000000"/>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32" name="Group 15"/>
            <p:cNvGrpSpPr/>
            <p:nvPr/>
          </p:nvGrpSpPr>
          <p:grpSpPr>
            <a:xfrm>
              <a:off x="13800600" y="6128280"/>
              <a:ext cx="2877840" cy="3091680"/>
              <a:chOff x="13800600" y="6128280"/>
              <a:chExt cx="2877840" cy="3091680"/>
            </a:xfrm>
          </p:grpSpPr>
          <p:sp>
            <p:nvSpPr>
              <p:cNvPr id="33" name="Freeform 160"/>
              <p:cNvSpPr/>
              <p:nvPr/>
            </p:nvSpPr>
            <p:spPr>
              <a:xfrm>
                <a:off x="13800600" y="706104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sp>
            <p:nvSpPr>
              <p:cNvPr id="34" name="Freeform 162"/>
              <p:cNvSpPr/>
              <p:nvPr/>
            </p:nvSpPr>
            <p:spPr>
              <a:xfrm>
                <a:off x="15636240" y="706104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sp>
            <p:nvSpPr>
              <p:cNvPr id="35" name="Freeform 204"/>
              <p:cNvSpPr/>
              <p:nvPr/>
            </p:nvSpPr>
            <p:spPr>
              <a:xfrm>
                <a:off x="15431040" y="612828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sp>
            <p:nvSpPr>
              <p:cNvPr id="36" name="Freeform 205"/>
              <p:cNvSpPr/>
              <p:nvPr/>
            </p:nvSpPr>
            <p:spPr>
              <a:xfrm>
                <a:off x="13995360" y="6128280"/>
                <a:ext cx="1044360" cy="1204920"/>
              </a:xfrm>
              <a:custGeom>
                <a:avLst/>
                <a:gdLst>
                  <a:gd name="textAreaLeft" fmla="*/ 0 w 1044360"/>
                  <a:gd name="textAreaRight" fmla="*/ 1044720 w 1044360"/>
                  <a:gd name="textAreaTop" fmla="*/ 0 h 1204920"/>
                  <a:gd name="textAreaBottom" fmla="*/ 1205280 h 120492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sp>
            <p:nvSpPr>
              <p:cNvPr id="37" name="Freeform 206"/>
              <p:cNvSpPr/>
              <p:nvPr/>
            </p:nvSpPr>
            <p:spPr>
              <a:xfrm>
                <a:off x="15431040" y="8021160"/>
                <a:ext cx="1042200" cy="1198800"/>
              </a:xfrm>
              <a:custGeom>
                <a:avLst/>
                <a:gdLst>
                  <a:gd name="textAreaLeft" fmla="*/ 0 w 1042200"/>
                  <a:gd name="textAreaRight" fmla="*/ 1042560 w 1042200"/>
                  <a:gd name="textAreaTop" fmla="*/ 0 h 1198800"/>
                  <a:gd name="textAreaBottom" fmla="*/ 1199160 h 1198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sp>
            <p:nvSpPr>
              <p:cNvPr id="38" name="Freeform 207"/>
              <p:cNvSpPr/>
              <p:nvPr/>
            </p:nvSpPr>
            <p:spPr>
              <a:xfrm>
                <a:off x="13995360" y="8021160"/>
                <a:ext cx="1044360" cy="1198800"/>
              </a:xfrm>
              <a:custGeom>
                <a:avLst/>
                <a:gdLst>
                  <a:gd name="textAreaLeft" fmla="*/ 0 w 1044360"/>
                  <a:gd name="textAreaRight" fmla="*/ 1044720 w 1044360"/>
                  <a:gd name="textAreaTop" fmla="*/ 0 h 1198800"/>
                  <a:gd name="textAreaBottom" fmla="*/ 1199160 h 1198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solidFill>
                <a:srgbClr val="000000">
                  <a:alpha val="5000"/>
                </a:srgbClr>
              </a:solidFill>
              <a:ln w="0">
                <a:noFill/>
              </a:ln>
            </p:spPr>
            <p:style>
              <a:lnRef idx="0"/>
              <a:fillRef idx="0"/>
              <a:effectRef idx="0"/>
              <a:fontRef idx="minor"/>
            </p:style>
            <p:txBody>
              <a:bodyPr numCol="1" spcCol="0" anchor="t">
                <a:noAutofit/>
              </a:bodyPr>
              <a:p>
                <a:endParaRPr b="0" lang="en-US" sz="2700" spc="-1" strike="noStrike">
                  <a:solidFill>
                    <a:schemeClr val="dk1"/>
                  </a:solidFill>
                  <a:latin typeface="Franklin Gothic Book"/>
                </a:endParaRPr>
              </a:p>
            </p:txBody>
          </p:sp>
        </p:grpSp>
      </p:grpSp>
      <p:sp>
        <p:nvSpPr>
          <p:cNvPr id="39" name="PlaceHolder 1"/>
          <p:cNvSpPr>
            <a:spLocks noGrp="1"/>
          </p:cNvSpPr>
          <p:nvPr>
            <p:ph type="body"/>
          </p:nvPr>
        </p:nvSpPr>
        <p:spPr>
          <a:xfrm>
            <a:off x="9069840" y="1036440"/>
            <a:ext cx="3411000" cy="3113280"/>
          </a:xfrm>
          <a:prstGeom prst="rect">
            <a:avLst/>
          </a:prstGeom>
          <a:noFill/>
          <a:ln w="0">
            <a:noFill/>
          </a:ln>
        </p:spPr>
        <p:txBody>
          <a:bodyPr lIns="0" rIns="0" tIns="0" bIns="0" anchor="t">
            <a:normAutofit fontScale="61758" lnSpcReduction="10000"/>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
        <p:nvSpPr>
          <p:cNvPr id="40" name="PlaceHolder 2"/>
          <p:cNvSpPr>
            <a:spLocks noGrp="1"/>
          </p:cNvSpPr>
          <p:nvPr>
            <p:ph type="body"/>
          </p:nvPr>
        </p:nvSpPr>
        <p:spPr>
          <a:xfrm>
            <a:off x="13523760" y="6122520"/>
            <a:ext cx="3411000" cy="3113280"/>
          </a:xfrm>
          <a:prstGeom prst="rect">
            <a:avLst/>
          </a:prstGeom>
          <a:noFill/>
          <a:ln w="0">
            <a:noFill/>
          </a:ln>
        </p:spPr>
        <p:txBody>
          <a:bodyPr lIns="0" rIns="0" tIns="0" bIns="0" anchor="t">
            <a:normAutofit fontScale="61758" lnSpcReduction="10000"/>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
        <p:nvSpPr>
          <p:cNvPr id="41" name="PlaceHolder 3"/>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2700" spc="-1" strike="noStrike">
                <a:solidFill>
                  <a:schemeClr val="dk1"/>
                </a:solidFill>
                <a:latin typeface="Franklin Gothic Book"/>
              </a:rPr>
              <a:t>Click to edit the title text format</a:t>
            </a:r>
            <a:endParaRPr b="0" lang="en-US" sz="2700" spc="-1" strike="noStrike">
              <a:solidFill>
                <a:schemeClr val="dk1"/>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2700" spc="-1" strike="noStrike">
                <a:solidFill>
                  <a:schemeClr val="dk1"/>
                </a:solidFill>
                <a:latin typeface="Franklin Gothic Book"/>
              </a:rPr>
              <a:t>Click to edit the title text format</a:t>
            </a:r>
            <a:endParaRPr b="0" lang="en-US" sz="2700" spc="-1" strike="noStrike">
              <a:solidFill>
                <a:schemeClr val="dk1"/>
              </a:solidFill>
              <a:latin typeface="Franklin Gothic Book"/>
            </a:endParaRPr>
          </a:p>
        </p:txBody>
      </p:sp>
      <p:sp>
        <p:nvSpPr>
          <p:cNvPr id="43" name="PlaceHolder 2"/>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 name="PlaceHolder 1"/>
          <p:cNvSpPr>
            <a:spLocks noGrp="1"/>
          </p:cNvSpPr>
          <p:nvPr>
            <p:ph type="body"/>
          </p:nvPr>
        </p:nvSpPr>
        <p:spPr>
          <a:xfrm>
            <a:off x="6373080" y="2861640"/>
            <a:ext cx="7956000" cy="492912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Tree>
  </p:cSld>
  <p:clrMap bg1="lt1" bg2="lt2" tx1="dk1" tx2="dk2" accent1="accent1" accent2="accent2" accent3="accent3" accent4="accent4" accent5="accent5" accent6="accent6" hlink="hlink" folHlink="folHlink"/>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body"/>
          </p:nvPr>
        </p:nvSpPr>
        <p:spPr>
          <a:xfrm>
            <a:off x="1830240" y="5020920"/>
            <a:ext cx="5103720" cy="3161880"/>
          </a:xfrm>
          <a:prstGeom prst="rect">
            <a:avLst/>
          </a:prstGeom>
          <a:noFill/>
          <a:ln w="0">
            <a:noFill/>
          </a:ln>
        </p:spPr>
        <p:txBody>
          <a:bodyPr lIns="0" rIns="0" tIns="0" bIns="0" anchor="t">
            <a:normAutofit fontScale="97746"/>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
        <p:nvSpPr>
          <p:cNvPr id="6" name="PlaceHolder 2"/>
          <p:cNvSpPr>
            <a:spLocks noGrp="1"/>
          </p:cNvSpPr>
          <p:nvPr>
            <p:ph type="body"/>
          </p:nvPr>
        </p:nvSpPr>
        <p:spPr>
          <a:xfrm>
            <a:off x="11336400" y="5020920"/>
            <a:ext cx="5103720" cy="3161880"/>
          </a:xfrm>
          <a:prstGeom prst="rect">
            <a:avLst/>
          </a:prstGeom>
          <a:noFill/>
          <a:ln w="0">
            <a:noFill/>
          </a:ln>
        </p:spPr>
        <p:txBody>
          <a:bodyPr lIns="0" rIns="0" tIns="0" bIns="0" anchor="t">
            <a:normAutofit fontScale="97746"/>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Tree>
  </p:cSld>
  <p:clrMap bg1="lt1" bg2="lt2" tx1="dk1" tx2="dk2" accent1="accent1" accent2="accent2" accent3="accent3" accent4="accent4" accent5="accent5" accent6="accent6" hlink="hlink" folHlink="folHlink"/>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body"/>
          </p:nvPr>
        </p:nvSpPr>
        <p:spPr>
          <a:xfrm>
            <a:off x="7576200" y="3838680"/>
            <a:ext cx="8577720" cy="531432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Tree>
  </p:cSld>
  <p:clrMap bg1="lt1" bg2="lt2" tx1="dk1" tx2="dk2" accent1="accent1" accent2="accent2" accent3="accent3" accent4="accent4" accent5="accent5" accent6="accent6" hlink="hlink" folHlink="folHlink"/>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1600200" y="963720"/>
            <a:ext cx="15087240" cy="2057040"/>
          </a:xfrm>
          <a:prstGeom prst="rect">
            <a:avLst/>
          </a:prstGeom>
          <a:noFill/>
          <a:ln w="0">
            <a:noFill/>
          </a:ln>
        </p:spPr>
        <p:txBody>
          <a:bodyPr lIns="91440" rIns="91440" tIns="45720" bIns="45720" anchor="ctr">
            <a:noAutofit/>
          </a:bodyPr>
          <a:p>
            <a:pPr indent="0" defTabSz="1371600">
              <a:lnSpc>
                <a:spcPct val="90000"/>
              </a:lnSpc>
              <a:buNone/>
            </a:pPr>
            <a:r>
              <a:rPr b="1" lang="en-US" sz="6300" spc="-1" strike="noStrike">
                <a:solidFill>
                  <a:schemeClr val="dk1">
                    <a:lumMod val="85000"/>
                    <a:lumOff val="15000"/>
                  </a:schemeClr>
                </a:solidFill>
                <a:latin typeface="Century Schoolbook"/>
              </a:rPr>
              <a:t>Click to edit Master title style</a:t>
            </a:r>
            <a:endParaRPr b="0" lang="en-US" sz="6300" spc="-1" strike="noStrike">
              <a:solidFill>
                <a:schemeClr val="dk1"/>
              </a:solidFill>
              <a:latin typeface="Franklin Gothic Book"/>
            </a:endParaRPr>
          </a:p>
        </p:txBody>
      </p:sp>
    </p:spTree>
  </p:cSld>
  <p:clrMap bg1="lt1" bg2="lt2" tx1="dk1" tx2="dk2" accent1="accent1" accent2="accent2" accent3="accent3" accent4="accent4" accent5="accent5" accent6="accent6" hlink="hlink" folHlink="folHlink"/>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2700" spc="-1" strike="noStrike">
                <a:solidFill>
                  <a:schemeClr val="dk1"/>
                </a:solidFill>
                <a:latin typeface="Franklin Gothic Book"/>
              </a:rPr>
              <a:t>Click to edit the title text format</a:t>
            </a:r>
            <a:endParaRPr b="0" lang="en-US" sz="2700" spc="-1" strike="noStrike">
              <a:solidFill>
                <a:schemeClr val="dk1"/>
              </a:solidFill>
              <a:latin typeface="Franklin Gothic Book"/>
            </a:endParaRPr>
          </a:p>
        </p:txBody>
      </p:sp>
      <p:sp>
        <p:nvSpPr>
          <p:cNvPr id="10" name="PlaceHolder 2"/>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56"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 name="PlaceHolder 1"/>
          <p:cNvSpPr>
            <a:spLocks noGrp="1"/>
          </p:cNvSpPr>
          <p:nvPr>
            <p:ph type="body"/>
          </p:nvPr>
        </p:nvSpPr>
        <p:spPr>
          <a:xfrm>
            <a:off x="1963440" y="4948200"/>
            <a:ext cx="3452760" cy="3151440"/>
          </a:xfrm>
          <a:prstGeom prst="rect">
            <a:avLst/>
          </a:prstGeom>
          <a:noFill/>
          <a:ln w="0">
            <a:noFill/>
          </a:ln>
        </p:spPr>
        <p:txBody>
          <a:bodyPr lIns="0" rIns="0" tIns="0" bIns="0" anchor="t">
            <a:normAutofit fontScale="62646" lnSpcReduction="10000"/>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
        <p:nvSpPr>
          <p:cNvPr id="12" name="PlaceHolder 2"/>
          <p:cNvSpPr>
            <a:spLocks noGrp="1"/>
          </p:cNvSpPr>
          <p:nvPr>
            <p:ph type="body"/>
          </p:nvPr>
        </p:nvSpPr>
        <p:spPr>
          <a:xfrm>
            <a:off x="7405560" y="4955400"/>
            <a:ext cx="3452760" cy="3151440"/>
          </a:xfrm>
          <a:prstGeom prst="rect">
            <a:avLst/>
          </a:prstGeom>
          <a:noFill/>
          <a:ln w="0">
            <a:noFill/>
          </a:ln>
        </p:spPr>
        <p:txBody>
          <a:bodyPr lIns="0" rIns="0" tIns="0" bIns="0" anchor="t">
            <a:normAutofit fontScale="62646" lnSpcReduction="10000"/>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
        <p:nvSpPr>
          <p:cNvPr id="13" name="PlaceHolder 3"/>
          <p:cNvSpPr>
            <a:spLocks noGrp="1"/>
          </p:cNvSpPr>
          <p:nvPr>
            <p:ph type="body"/>
          </p:nvPr>
        </p:nvSpPr>
        <p:spPr>
          <a:xfrm>
            <a:off x="12805200" y="4953960"/>
            <a:ext cx="3452760" cy="3151440"/>
          </a:xfrm>
          <a:prstGeom prst="rect">
            <a:avLst/>
          </a:prstGeom>
          <a:noFill/>
          <a:ln w="0">
            <a:noFill/>
          </a:ln>
        </p:spPr>
        <p:txBody>
          <a:bodyPr lIns="0" rIns="0" tIns="0" bIns="0" anchor="t">
            <a:normAutofit fontScale="62646" lnSpcReduction="10000"/>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
        <p:nvSpPr>
          <p:cNvPr id="14"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2700" spc="-1" strike="noStrike">
                <a:solidFill>
                  <a:schemeClr val="dk1"/>
                </a:solidFill>
                <a:latin typeface="Franklin Gothic Book"/>
              </a:rPr>
              <a:t>Click to edit the title text format</a:t>
            </a:r>
            <a:endParaRPr b="0" lang="en-US" sz="2700" spc="-1" strike="noStrike">
              <a:solidFill>
                <a:schemeClr val="dk1"/>
              </a:solidFill>
              <a:latin typeface="Franklin Gothic Book"/>
            </a:endParaRPr>
          </a:p>
        </p:txBody>
      </p:sp>
    </p:spTree>
  </p:cSld>
  <p:clrMap bg1="lt1" bg2="lt2" tx1="dk1" tx2="dk2" accent1="accent1" accent2="accent2" accent3="accent3" accent4="accent4" accent5="accent5" accent6="accent6" hlink="hlink" folHlink="folHlink"/>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body"/>
          </p:nvPr>
        </p:nvSpPr>
        <p:spPr>
          <a:xfrm>
            <a:off x="848160" y="4683240"/>
            <a:ext cx="4791960" cy="437400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en-US" sz="2250" spc="-1" strike="noStrike">
                <a:solidFill>
                  <a:schemeClr val="dk1"/>
                </a:solidFill>
                <a:latin typeface="Franklin Gothic Book"/>
              </a:rPr>
              <a:t>Click to edit the outline text format</a:t>
            </a:r>
            <a:endParaRPr b="0" lang="en-US" sz="2250" spc="-1" strike="noStrike">
              <a:solidFill>
                <a:schemeClr val="dk1"/>
              </a:solidFill>
              <a:latin typeface="Franklin Gothic Book"/>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Franklin Gothic Book"/>
              </a:rPr>
              <a:t>Second Outline Level</a:t>
            </a:r>
            <a:endParaRPr b="0" lang="en-US" sz="1800" spc="-1" strike="noStrike">
              <a:solidFill>
                <a:schemeClr val="dk1"/>
              </a:solidFill>
              <a:latin typeface="Franklin Gothic Book"/>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Franklin Gothic Book"/>
              </a:rPr>
              <a:t>Third Outline Level</a:t>
            </a:r>
            <a:endParaRPr b="0" lang="en-US" sz="1800" spc="-1" strike="noStrike">
              <a:solidFill>
                <a:schemeClr val="dk1"/>
              </a:solidFill>
              <a:latin typeface="Franklin Gothic Book"/>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Franklin Gothic Book"/>
              </a:rPr>
              <a:t>Fourth Outline Level</a:t>
            </a:r>
            <a:endParaRPr b="0" lang="en-US" sz="1800" spc="-1" strike="noStrike">
              <a:solidFill>
                <a:schemeClr val="dk1"/>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Fifth Outline Level</a:t>
            </a:r>
            <a:endParaRPr b="0" lang="en-US" sz="2000" spc="-1" strike="noStrike">
              <a:solidFill>
                <a:schemeClr val="dk1"/>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Sixth Outline Level</a:t>
            </a:r>
            <a:endParaRPr b="0" lang="en-US" sz="2000" spc="-1" strike="noStrike">
              <a:solidFill>
                <a:schemeClr val="dk1"/>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Franklin Gothic Book"/>
              </a:rPr>
              <a:t>Seventh Outline Level</a:t>
            </a:r>
            <a:endParaRPr b="0" lang="en-US" sz="2000" spc="-1" strike="noStrike">
              <a:solidFill>
                <a:schemeClr val="dk1"/>
              </a:solidFill>
              <a:latin typeface="Franklin Gothic Book"/>
            </a:endParaRPr>
          </a:p>
        </p:txBody>
      </p:sp>
      <p:sp>
        <p:nvSpPr>
          <p:cNvPr id="16" name="PlaceHolder 2"/>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2700" spc="-1" strike="noStrike">
                <a:solidFill>
                  <a:schemeClr val="dk1"/>
                </a:solidFill>
                <a:latin typeface="Franklin Gothic Book"/>
              </a:rPr>
              <a:t>Click to edit the title text format</a:t>
            </a:r>
            <a:endParaRPr b="0" lang="en-US" sz="2700" spc="-1" strike="noStrike">
              <a:solidFill>
                <a:schemeClr val="dk1"/>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svg"/><Relationship Id="rId3" Type="http://schemas.openxmlformats.org/officeDocument/2006/relationships/image" Target="../media/image22.png"/><Relationship Id="rId4" Type="http://schemas.openxmlformats.org/officeDocument/2006/relationships/image" Target="../media/image23.svg"/><Relationship Id="rId5" Type="http://schemas.openxmlformats.org/officeDocument/2006/relationships/image" Target="../media/image24.png"/><Relationship Id="rId6" Type="http://schemas.openxmlformats.org/officeDocument/2006/relationships/image" Target="../media/image25.svg"/><Relationship Id="rId7"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jpeg"/><Relationship Id="rId4" Type="http://schemas.openxmlformats.org/officeDocument/2006/relationships/image" Target="../media/image29.png"/><Relationship Id="rId5" Type="http://schemas.openxmlformats.org/officeDocument/2006/relationships/image" Target="../media/image30.svg"/><Relationship Id="rId6" Type="http://schemas.openxmlformats.org/officeDocument/2006/relationships/image" Target="../media/image31.png"/><Relationship Id="rId7" Type="http://schemas.openxmlformats.org/officeDocument/2006/relationships/image" Target="../media/image32.svg"/><Relationship Id="rId8" Type="http://schemas.openxmlformats.org/officeDocument/2006/relationships/slideLayout" Target="../slideLayouts/slideLayout3.xml"/><Relationship Id="rId9"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sv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33.png"/><Relationship Id="rId6" Type="http://schemas.openxmlformats.org/officeDocument/2006/relationships/image" Target="../media/image34.svg"/><Relationship Id="rId7" Type="http://schemas.openxmlformats.org/officeDocument/2006/relationships/image" Target="../media/image5.png"/><Relationship Id="rId8" Type="http://schemas.openxmlformats.org/officeDocument/2006/relationships/image" Target="../media/image6.svg"/><Relationship Id="rId9" Type="http://schemas.openxmlformats.org/officeDocument/2006/relationships/image" Target="../media/image35.png"/><Relationship Id="rId10" Type="http://schemas.openxmlformats.org/officeDocument/2006/relationships/image" Target="../media/image36.svg"/><Relationship Id="rId11" Type="http://schemas.openxmlformats.org/officeDocument/2006/relationships/image" Target="../media/image3.png"/><Relationship Id="rId12" Type="http://schemas.openxmlformats.org/officeDocument/2006/relationships/image" Target="../media/image4.svg"/><Relationship Id="rId13" Type="http://schemas.openxmlformats.org/officeDocument/2006/relationships/image" Target="../media/image3.png"/><Relationship Id="rId14" Type="http://schemas.openxmlformats.org/officeDocument/2006/relationships/image" Target="../media/image4.svg"/><Relationship Id="rId15" Type="http://schemas.openxmlformats.org/officeDocument/2006/relationships/image" Target="../media/image3.png"/><Relationship Id="rId16" Type="http://schemas.openxmlformats.org/officeDocument/2006/relationships/image" Target="../media/image4.svg"/><Relationship Id="rId17"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hyperlink" Target="mailto:https://mkclkf.org/" TargetMode="External"/><Relationship Id="rId2" Type="http://schemas.openxmlformats.org/officeDocument/2006/relationships/hyperlink" Target="mailto:projects@mkclkf.org" TargetMode="External"/><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svg"/><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sv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sv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hyperlink" Target="mailto:projects@mkclkf.org" TargetMode="External"/><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hyperlink" Target="mailto:projects@mkclkf.org" TargetMode="External"/><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hyperlink" Target="mailto:projects@mkclkf.org" TargetMode="Externa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hyperlink" Target="mailto:projects@mkclkf.org" TargetMode="External"/><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hyperlink" Target="mailto:projects@mkclkf.org" TargetMode="External"/><Relationship Id="rId2" Type="http://schemas.openxmlformats.org/officeDocument/2006/relationships/image" Target="../media/image19.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50" name="Rectangle 462"/>
          <p:cNvSpPr/>
          <p:nvPr/>
        </p:nvSpPr>
        <p:spPr>
          <a:xfrm>
            <a:off x="0" y="0"/>
            <a:ext cx="18287640" cy="10286640"/>
          </a:xfrm>
          <a:prstGeom prst="rect">
            <a:avLst/>
          </a:prstGeom>
          <a:solidFill>
            <a:schemeClr val="accent1"/>
          </a:soli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pic>
        <p:nvPicPr>
          <p:cNvPr id="51" name="Graphic 461" descr=""/>
          <p:cNvPicPr/>
          <p:nvPr/>
        </p:nvPicPr>
        <p:blipFill>
          <a:blip r:embed="rId1">
            <a:extLst>
              <a:ext uri="{96DAC541-7B7A-43D3-8B79-37D633B846F1}">
                <asvg:svgBlip xmlns:asvg="http://schemas.microsoft.com/office/drawing/2016/SVG/main" r:embed="rId2"/>
              </a:ext>
            </a:extLst>
          </a:blip>
          <a:stretch/>
        </p:blipFill>
        <p:spPr>
          <a:xfrm rot="16200000">
            <a:off x="4348440" y="-2737800"/>
            <a:ext cx="9601200" cy="15991560"/>
          </a:xfrm>
          <a:prstGeom prst="rect">
            <a:avLst/>
          </a:prstGeom>
          <a:ln w="0">
            <a:noFill/>
          </a:ln>
        </p:spPr>
      </p:pic>
      <p:sp>
        <p:nvSpPr>
          <p:cNvPr id="52" name="Callout Text" hidden="1"/>
          <p:cNvSpPr/>
          <p:nvPr/>
        </p:nvSpPr>
        <p:spPr>
          <a:xfrm>
            <a:off x="10981440" y="1079640"/>
            <a:ext cx="4851000" cy="2209320"/>
          </a:xfrm>
          <a:prstGeom prst="wedgeRectCallout">
            <a:avLst>
              <a:gd name="adj1" fmla="val 54392"/>
              <a:gd name="adj2" fmla="val 82176"/>
            </a:avLst>
          </a:prstGeom>
          <a:solidFill>
            <a:srgbClr val="2b2c29"/>
          </a:solidFill>
          <a:ln w="12600">
            <a:solidFill>
              <a:srgbClr val="000000"/>
            </a:solidFill>
            <a:round/>
          </a:ln>
        </p:spPr>
        <p:style>
          <a:lnRef idx="0"/>
          <a:fillRef idx="0"/>
          <a:effectRef idx="0"/>
          <a:fontRef idx="minor"/>
        </p:style>
        <p:txBody>
          <a:bodyPr lIns="90000" rIns="90000" tIns="45000" bIns="45000" anchor="t">
            <a:noAutofit/>
          </a:bodyPr>
          <a:p>
            <a:pPr algn="ctr" defTabSz="1371600">
              <a:lnSpc>
                <a:spcPct val="100000"/>
              </a:lnSpc>
            </a:pPr>
            <a:r>
              <a:rPr b="1" lang="en-US" sz="2100" spc="-1" strike="noStrike">
                <a:solidFill>
                  <a:schemeClr val="lt2"/>
                </a:solidFill>
                <a:latin typeface="Franklin Gothic Book"/>
              </a:rPr>
              <a:t>NOTE: </a:t>
            </a:r>
            <a:r>
              <a:rPr b="1" lang="en-US" sz="2100" spc="-1" strike="noStrike">
                <a:solidFill>
                  <a:schemeClr val="accent2"/>
                </a:solidFill>
                <a:latin typeface="Franklin Gothic Book"/>
              </a:rPr>
              <a:t>To change this logo image with your own.</a:t>
            </a:r>
            <a:endParaRPr b="0" lang="en-US" sz="2100" spc="-1" strike="noStrike">
              <a:solidFill>
                <a:srgbClr val="ffffff"/>
              </a:solidFill>
              <a:latin typeface="Arial"/>
            </a:endParaRPr>
          </a:p>
          <a:p>
            <a:pPr algn="ctr" defTabSz="1371600">
              <a:lnSpc>
                <a:spcPct val="100000"/>
              </a:lnSpc>
            </a:pPr>
            <a:r>
              <a:rPr b="1" lang="en-US" sz="2100" spc="-1" strike="noStrike">
                <a:solidFill>
                  <a:schemeClr val="accent2"/>
                </a:solidFill>
                <a:latin typeface="Franklin Gothic Book"/>
              </a:rPr>
              <a:t>1- Right Click on top of the faded image.</a:t>
            </a:r>
            <a:endParaRPr b="0" lang="en-US" sz="2100" spc="-1" strike="noStrike">
              <a:solidFill>
                <a:srgbClr val="ffffff"/>
              </a:solidFill>
              <a:latin typeface="Arial"/>
            </a:endParaRPr>
          </a:p>
          <a:p>
            <a:pPr algn="ctr" defTabSz="1371600">
              <a:lnSpc>
                <a:spcPct val="100000"/>
              </a:lnSpc>
            </a:pPr>
            <a:r>
              <a:rPr b="1" lang="en-US" sz="2100" spc="-1" strike="noStrike">
                <a:solidFill>
                  <a:schemeClr val="accent2"/>
                </a:solidFill>
                <a:latin typeface="Franklin Gothic Book"/>
              </a:rPr>
              <a:t>2- Choose “Change Picture”</a:t>
            </a:r>
            <a:br>
              <a:rPr sz="2100"/>
            </a:br>
            <a:r>
              <a:rPr b="1" lang="en-US" sz="2100" spc="-1" strike="noStrike">
                <a:solidFill>
                  <a:schemeClr val="accent2"/>
                </a:solidFill>
                <a:latin typeface="Franklin Gothic Book"/>
              </a:rPr>
              <a:t>3- Choose option “From File”</a:t>
            </a:r>
            <a:br>
              <a:rPr sz="2100"/>
            </a:br>
            <a:r>
              <a:rPr b="1" lang="en-US" sz="2100" spc="-1" strike="noStrike">
                <a:solidFill>
                  <a:schemeClr val="accent2"/>
                </a:solidFill>
                <a:latin typeface="Franklin Gothic Book"/>
              </a:rPr>
              <a:t>4- Locate file and Open</a:t>
            </a:r>
            <a:endParaRPr b="0" lang="en-US" sz="2100" spc="-1" strike="noStrike">
              <a:solidFill>
                <a:srgbClr val="ffffff"/>
              </a:solidFill>
              <a:latin typeface="Arial"/>
            </a:endParaRPr>
          </a:p>
          <a:p>
            <a:pPr algn="ctr" defTabSz="1371600">
              <a:lnSpc>
                <a:spcPct val="100000"/>
              </a:lnSpc>
            </a:pPr>
            <a:endParaRPr b="0" lang="en-US" sz="1600" spc="-1" strike="noStrike">
              <a:solidFill>
                <a:srgbClr val="ffffff"/>
              </a:solidFill>
              <a:latin typeface="Arial"/>
            </a:endParaRPr>
          </a:p>
        </p:txBody>
      </p:sp>
      <p:grpSp>
        <p:nvGrpSpPr>
          <p:cNvPr id="53" name="Group 31"/>
          <p:cNvGrpSpPr/>
          <p:nvPr/>
        </p:nvGrpSpPr>
        <p:grpSpPr>
          <a:xfrm>
            <a:off x="22413240" y="4784760"/>
            <a:ext cx="18152280" cy="10086120"/>
            <a:chOff x="22413240" y="4784760"/>
            <a:chExt cx="18152280" cy="10086120"/>
          </a:xfrm>
        </p:grpSpPr>
        <p:sp>
          <p:nvSpPr>
            <p:cNvPr id="54" name="Freeform 47"/>
            <p:cNvSpPr/>
            <p:nvPr/>
          </p:nvSpPr>
          <p:spPr>
            <a:xfrm>
              <a:off x="25235640" y="1162512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337" y="280"/>
                  </a:moveTo>
                  <a:lnTo>
                    <a:pt x="489" y="564"/>
                  </a:lnTo>
                  <a:lnTo>
                    <a:pt x="482" y="567"/>
                  </a:lnTo>
                  <a:lnTo>
                    <a:pt x="323" y="291"/>
                  </a:lnTo>
                  <a:lnTo>
                    <a:pt x="0" y="287"/>
                  </a:lnTo>
                  <a:lnTo>
                    <a:pt x="0" y="280"/>
                  </a:lnTo>
                  <a:lnTo>
                    <a:pt x="321" y="275"/>
                  </a:lnTo>
                  <a:lnTo>
                    <a:pt x="487" y="0"/>
                  </a:lnTo>
                  <a:lnTo>
                    <a:pt x="494" y="2"/>
                  </a:lnTo>
                  <a:lnTo>
                    <a:pt x="33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55" name="Freeform 48"/>
            <p:cNvSpPr/>
            <p:nvPr/>
          </p:nvSpPr>
          <p:spPr>
            <a:xfrm>
              <a:off x="26391600" y="1162512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0"/>
                  </a:moveTo>
                  <a:lnTo>
                    <a:pt x="5" y="564"/>
                  </a:lnTo>
                  <a:lnTo>
                    <a:pt x="12" y="567"/>
                  </a:lnTo>
                  <a:lnTo>
                    <a:pt x="168" y="291"/>
                  </a:lnTo>
                  <a:lnTo>
                    <a:pt x="493" y="287"/>
                  </a:lnTo>
                  <a:lnTo>
                    <a:pt x="493" y="280"/>
                  </a:lnTo>
                  <a:lnTo>
                    <a:pt x="173" y="275"/>
                  </a:lnTo>
                  <a:lnTo>
                    <a:pt x="7" y="0"/>
                  </a:lnTo>
                  <a:lnTo>
                    <a:pt x="0" y="2"/>
                  </a:lnTo>
                  <a:lnTo>
                    <a:pt x="156"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56" name="Freeform 49"/>
            <p:cNvSpPr/>
            <p:nvPr/>
          </p:nvSpPr>
          <p:spPr>
            <a:xfrm>
              <a:off x="25235640" y="1314360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494" y="5"/>
                  </a:moveTo>
                  <a:lnTo>
                    <a:pt x="487" y="0"/>
                  </a:lnTo>
                  <a:lnTo>
                    <a:pt x="321" y="275"/>
                  </a:lnTo>
                  <a:lnTo>
                    <a:pt x="0" y="280"/>
                  </a:lnTo>
                  <a:lnTo>
                    <a:pt x="0" y="289"/>
                  </a:lnTo>
                  <a:lnTo>
                    <a:pt x="323" y="294"/>
                  </a:lnTo>
                  <a:lnTo>
                    <a:pt x="482" y="569"/>
                  </a:lnTo>
                  <a:lnTo>
                    <a:pt x="489" y="565"/>
                  </a:lnTo>
                  <a:lnTo>
                    <a:pt x="337" y="282"/>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57" name="Freeform 50"/>
            <p:cNvSpPr/>
            <p:nvPr/>
          </p:nvSpPr>
          <p:spPr>
            <a:xfrm>
              <a:off x="26391600" y="1314360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156" y="282"/>
                  </a:moveTo>
                  <a:lnTo>
                    <a:pt x="5" y="565"/>
                  </a:lnTo>
                  <a:lnTo>
                    <a:pt x="12" y="569"/>
                  </a:lnTo>
                  <a:lnTo>
                    <a:pt x="168" y="294"/>
                  </a:lnTo>
                  <a:lnTo>
                    <a:pt x="493" y="289"/>
                  </a:lnTo>
                  <a:lnTo>
                    <a:pt x="493" y="280"/>
                  </a:lnTo>
                  <a:lnTo>
                    <a:pt x="173" y="275"/>
                  </a:lnTo>
                  <a:lnTo>
                    <a:pt x="7" y="0"/>
                  </a:lnTo>
                  <a:lnTo>
                    <a:pt x="0" y="5"/>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58" name="Freeform 51"/>
            <p:cNvSpPr/>
            <p:nvPr/>
          </p:nvSpPr>
          <p:spPr>
            <a:xfrm>
              <a:off x="22607280" y="1162512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2"/>
                  </a:moveTo>
                  <a:lnTo>
                    <a:pt x="486" y="0"/>
                  </a:lnTo>
                  <a:lnTo>
                    <a:pt x="318" y="275"/>
                  </a:lnTo>
                  <a:lnTo>
                    <a:pt x="0" y="280"/>
                  </a:lnTo>
                  <a:lnTo>
                    <a:pt x="0" y="287"/>
                  </a:lnTo>
                  <a:lnTo>
                    <a:pt x="323" y="291"/>
                  </a:lnTo>
                  <a:lnTo>
                    <a:pt x="479" y="567"/>
                  </a:lnTo>
                  <a:lnTo>
                    <a:pt x="486" y="564"/>
                  </a:lnTo>
                  <a:lnTo>
                    <a:pt x="335" y="280"/>
                  </a:lnTo>
                  <a:lnTo>
                    <a:pt x="491"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59" name="Freeform 52"/>
            <p:cNvSpPr/>
            <p:nvPr/>
          </p:nvSpPr>
          <p:spPr>
            <a:xfrm>
              <a:off x="23758200" y="1162512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0"/>
                  </a:moveTo>
                  <a:lnTo>
                    <a:pt x="5" y="564"/>
                  </a:lnTo>
                  <a:lnTo>
                    <a:pt x="12" y="567"/>
                  </a:lnTo>
                  <a:lnTo>
                    <a:pt x="171" y="291"/>
                  </a:lnTo>
                  <a:lnTo>
                    <a:pt x="494" y="287"/>
                  </a:lnTo>
                  <a:lnTo>
                    <a:pt x="494" y="280"/>
                  </a:lnTo>
                  <a:lnTo>
                    <a:pt x="173" y="275"/>
                  </a:lnTo>
                  <a:lnTo>
                    <a:pt x="7" y="0"/>
                  </a:lnTo>
                  <a:lnTo>
                    <a:pt x="0" y="2"/>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60" name="Freeform 53"/>
            <p:cNvSpPr/>
            <p:nvPr/>
          </p:nvSpPr>
          <p:spPr>
            <a:xfrm>
              <a:off x="22607280" y="1314360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491" y="5"/>
                  </a:moveTo>
                  <a:lnTo>
                    <a:pt x="486" y="0"/>
                  </a:lnTo>
                  <a:lnTo>
                    <a:pt x="318" y="275"/>
                  </a:lnTo>
                  <a:lnTo>
                    <a:pt x="0" y="280"/>
                  </a:lnTo>
                  <a:lnTo>
                    <a:pt x="0" y="289"/>
                  </a:lnTo>
                  <a:lnTo>
                    <a:pt x="323" y="294"/>
                  </a:lnTo>
                  <a:lnTo>
                    <a:pt x="479" y="569"/>
                  </a:lnTo>
                  <a:lnTo>
                    <a:pt x="486" y="565"/>
                  </a:lnTo>
                  <a:lnTo>
                    <a:pt x="335"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61" name="Freeform 54"/>
            <p:cNvSpPr/>
            <p:nvPr/>
          </p:nvSpPr>
          <p:spPr>
            <a:xfrm>
              <a:off x="23758200" y="1314360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157" y="282"/>
                  </a:moveTo>
                  <a:lnTo>
                    <a:pt x="5" y="565"/>
                  </a:lnTo>
                  <a:lnTo>
                    <a:pt x="12" y="569"/>
                  </a:lnTo>
                  <a:lnTo>
                    <a:pt x="171" y="294"/>
                  </a:lnTo>
                  <a:lnTo>
                    <a:pt x="494" y="289"/>
                  </a:lnTo>
                  <a:lnTo>
                    <a:pt x="494" y="280"/>
                  </a:lnTo>
                  <a:lnTo>
                    <a:pt x="173" y="275"/>
                  </a:lnTo>
                  <a:lnTo>
                    <a:pt x="7"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62" name="Freeform 55"/>
            <p:cNvSpPr/>
            <p:nvPr/>
          </p:nvSpPr>
          <p:spPr>
            <a:xfrm>
              <a:off x="25235640" y="858276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2"/>
                  </a:moveTo>
                  <a:lnTo>
                    <a:pt x="487" y="0"/>
                  </a:lnTo>
                  <a:lnTo>
                    <a:pt x="321" y="275"/>
                  </a:lnTo>
                  <a:lnTo>
                    <a:pt x="0" y="280"/>
                  </a:lnTo>
                  <a:lnTo>
                    <a:pt x="0" y="287"/>
                  </a:lnTo>
                  <a:lnTo>
                    <a:pt x="323" y="292"/>
                  </a:lnTo>
                  <a:lnTo>
                    <a:pt x="482" y="567"/>
                  </a:lnTo>
                  <a:lnTo>
                    <a:pt x="489" y="564"/>
                  </a:lnTo>
                  <a:lnTo>
                    <a:pt x="337" y="280"/>
                  </a:lnTo>
                  <a:lnTo>
                    <a:pt x="494"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63" name="Freeform 56"/>
            <p:cNvSpPr/>
            <p:nvPr/>
          </p:nvSpPr>
          <p:spPr>
            <a:xfrm>
              <a:off x="26391600" y="858276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0"/>
                  </a:moveTo>
                  <a:lnTo>
                    <a:pt x="5" y="564"/>
                  </a:lnTo>
                  <a:lnTo>
                    <a:pt x="12" y="567"/>
                  </a:lnTo>
                  <a:lnTo>
                    <a:pt x="168" y="292"/>
                  </a:lnTo>
                  <a:lnTo>
                    <a:pt x="493" y="287"/>
                  </a:lnTo>
                  <a:lnTo>
                    <a:pt x="493" y="280"/>
                  </a:lnTo>
                  <a:lnTo>
                    <a:pt x="173" y="275"/>
                  </a:lnTo>
                  <a:lnTo>
                    <a:pt x="7" y="0"/>
                  </a:lnTo>
                  <a:lnTo>
                    <a:pt x="0" y="2"/>
                  </a:lnTo>
                  <a:lnTo>
                    <a:pt x="156"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64" name="Freeform 57"/>
            <p:cNvSpPr/>
            <p:nvPr/>
          </p:nvSpPr>
          <p:spPr>
            <a:xfrm>
              <a:off x="25235640" y="1010124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494" y="5"/>
                  </a:moveTo>
                  <a:lnTo>
                    <a:pt x="487" y="0"/>
                  </a:lnTo>
                  <a:lnTo>
                    <a:pt x="321" y="275"/>
                  </a:lnTo>
                  <a:lnTo>
                    <a:pt x="0" y="280"/>
                  </a:lnTo>
                  <a:lnTo>
                    <a:pt x="0" y="289"/>
                  </a:lnTo>
                  <a:lnTo>
                    <a:pt x="323" y="292"/>
                  </a:lnTo>
                  <a:lnTo>
                    <a:pt x="482" y="569"/>
                  </a:lnTo>
                  <a:lnTo>
                    <a:pt x="489" y="565"/>
                  </a:lnTo>
                  <a:lnTo>
                    <a:pt x="337" y="282"/>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65" name="Freeform 58"/>
            <p:cNvSpPr/>
            <p:nvPr/>
          </p:nvSpPr>
          <p:spPr>
            <a:xfrm>
              <a:off x="26391600" y="1010124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156" y="282"/>
                  </a:moveTo>
                  <a:lnTo>
                    <a:pt x="5" y="565"/>
                  </a:lnTo>
                  <a:lnTo>
                    <a:pt x="12" y="569"/>
                  </a:lnTo>
                  <a:lnTo>
                    <a:pt x="168" y="292"/>
                  </a:lnTo>
                  <a:lnTo>
                    <a:pt x="493" y="289"/>
                  </a:lnTo>
                  <a:lnTo>
                    <a:pt x="493" y="280"/>
                  </a:lnTo>
                  <a:lnTo>
                    <a:pt x="173" y="275"/>
                  </a:lnTo>
                  <a:lnTo>
                    <a:pt x="7" y="0"/>
                  </a:lnTo>
                  <a:lnTo>
                    <a:pt x="0" y="5"/>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66" name="Freeform 59"/>
            <p:cNvSpPr/>
            <p:nvPr/>
          </p:nvSpPr>
          <p:spPr>
            <a:xfrm>
              <a:off x="22607280" y="858276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2"/>
                  </a:moveTo>
                  <a:lnTo>
                    <a:pt x="486" y="0"/>
                  </a:lnTo>
                  <a:lnTo>
                    <a:pt x="318" y="275"/>
                  </a:lnTo>
                  <a:lnTo>
                    <a:pt x="0" y="280"/>
                  </a:lnTo>
                  <a:lnTo>
                    <a:pt x="0" y="287"/>
                  </a:lnTo>
                  <a:lnTo>
                    <a:pt x="323" y="292"/>
                  </a:lnTo>
                  <a:lnTo>
                    <a:pt x="479" y="567"/>
                  </a:lnTo>
                  <a:lnTo>
                    <a:pt x="486" y="564"/>
                  </a:lnTo>
                  <a:lnTo>
                    <a:pt x="335" y="280"/>
                  </a:lnTo>
                  <a:lnTo>
                    <a:pt x="491"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67" name="Freeform 60"/>
            <p:cNvSpPr/>
            <p:nvPr/>
          </p:nvSpPr>
          <p:spPr>
            <a:xfrm>
              <a:off x="23758200" y="858276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0"/>
                  </a:moveTo>
                  <a:lnTo>
                    <a:pt x="5" y="564"/>
                  </a:lnTo>
                  <a:lnTo>
                    <a:pt x="12" y="567"/>
                  </a:lnTo>
                  <a:lnTo>
                    <a:pt x="171" y="292"/>
                  </a:lnTo>
                  <a:lnTo>
                    <a:pt x="494" y="287"/>
                  </a:lnTo>
                  <a:lnTo>
                    <a:pt x="494" y="280"/>
                  </a:lnTo>
                  <a:lnTo>
                    <a:pt x="173" y="275"/>
                  </a:lnTo>
                  <a:lnTo>
                    <a:pt x="7" y="0"/>
                  </a:lnTo>
                  <a:lnTo>
                    <a:pt x="0" y="2"/>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68" name="Freeform 61"/>
            <p:cNvSpPr/>
            <p:nvPr/>
          </p:nvSpPr>
          <p:spPr>
            <a:xfrm>
              <a:off x="22607280" y="1010124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491" y="5"/>
                  </a:moveTo>
                  <a:lnTo>
                    <a:pt x="486" y="0"/>
                  </a:lnTo>
                  <a:lnTo>
                    <a:pt x="318" y="275"/>
                  </a:lnTo>
                  <a:lnTo>
                    <a:pt x="0" y="280"/>
                  </a:lnTo>
                  <a:lnTo>
                    <a:pt x="0" y="289"/>
                  </a:lnTo>
                  <a:lnTo>
                    <a:pt x="323" y="292"/>
                  </a:lnTo>
                  <a:lnTo>
                    <a:pt x="479" y="569"/>
                  </a:lnTo>
                  <a:lnTo>
                    <a:pt x="486" y="565"/>
                  </a:lnTo>
                  <a:lnTo>
                    <a:pt x="335"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69" name="Freeform 62"/>
            <p:cNvSpPr/>
            <p:nvPr/>
          </p:nvSpPr>
          <p:spPr>
            <a:xfrm>
              <a:off x="23758200" y="1010124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157" y="282"/>
                  </a:moveTo>
                  <a:lnTo>
                    <a:pt x="5" y="565"/>
                  </a:lnTo>
                  <a:lnTo>
                    <a:pt x="12" y="569"/>
                  </a:lnTo>
                  <a:lnTo>
                    <a:pt x="171" y="292"/>
                  </a:lnTo>
                  <a:lnTo>
                    <a:pt x="494" y="289"/>
                  </a:lnTo>
                  <a:lnTo>
                    <a:pt x="494" y="280"/>
                  </a:lnTo>
                  <a:lnTo>
                    <a:pt x="173" y="275"/>
                  </a:lnTo>
                  <a:lnTo>
                    <a:pt x="7"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70" name="Freeform 63"/>
            <p:cNvSpPr/>
            <p:nvPr/>
          </p:nvSpPr>
          <p:spPr>
            <a:xfrm>
              <a:off x="25235640" y="553536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494" y="5"/>
                  </a:moveTo>
                  <a:lnTo>
                    <a:pt x="487" y="0"/>
                  </a:lnTo>
                  <a:lnTo>
                    <a:pt x="321" y="278"/>
                  </a:lnTo>
                  <a:lnTo>
                    <a:pt x="0" y="283"/>
                  </a:lnTo>
                  <a:lnTo>
                    <a:pt x="0" y="290"/>
                  </a:lnTo>
                  <a:lnTo>
                    <a:pt x="323" y="295"/>
                  </a:lnTo>
                  <a:lnTo>
                    <a:pt x="482" y="570"/>
                  </a:lnTo>
                  <a:lnTo>
                    <a:pt x="489" y="565"/>
                  </a:lnTo>
                  <a:lnTo>
                    <a:pt x="337" y="283"/>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71" name="Freeform 64"/>
            <p:cNvSpPr/>
            <p:nvPr/>
          </p:nvSpPr>
          <p:spPr>
            <a:xfrm>
              <a:off x="26391600" y="553536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156" y="283"/>
                  </a:moveTo>
                  <a:lnTo>
                    <a:pt x="5" y="565"/>
                  </a:lnTo>
                  <a:lnTo>
                    <a:pt x="12" y="570"/>
                  </a:lnTo>
                  <a:lnTo>
                    <a:pt x="168" y="295"/>
                  </a:lnTo>
                  <a:lnTo>
                    <a:pt x="493" y="290"/>
                  </a:lnTo>
                  <a:lnTo>
                    <a:pt x="493" y="283"/>
                  </a:lnTo>
                  <a:lnTo>
                    <a:pt x="173" y="278"/>
                  </a:lnTo>
                  <a:lnTo>
                    <a:pt x="7" y="0"/>
                  </a:lnTo>
                  <a:lnTo>
                    <a:pt x="0" y="5"/>
                  </a:lnTo>
                  <a:lnTo>
                    <a:pt x="156"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72" name="Freeform 65"/>
            <p:cNvSpPr/>
            <p:nvPr/>
          </p:nvSpPr>
          <p:spPr>
            <a:xfrm>
              <a:off x="25235640" y="705924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5"/>
                  </a:moveTo>
                  <a:lnTo>
                    <a:pt x="487" y="0"/>
                  </a:lnTo>
                  <a:lnTo>
                    <a:pt x="321" y="275"/>
                  </a:lnTo>
                  <a:lnTo>
                    <a:pt x="0" y="280"/>
                  </a:lnTo>
                  <a:lnTo>
                    <a:pt x="0" y="287"/>
                  </a:lnTo>
                  <a:lnTo>
                    <a:pt x="323" y="292"/>
                  </a:lnTo>
                  <a:lnTo>
                    <a:pt x="482" y="567"/>
                  </a:lnTo>
                  <a:lnTo>
                    <a:pt x="489" y="565"/>
                  </a:lnTo>
                  <a:lnTo>
                    <a:pt x="337" y="282"/>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73" name="Freeform 66"/>
            <p:cNvSpPr/>
            <p:nvPr/>
          </p:nvSpPr>
          <p:spPr>
            <a:xfrm>
              <a:off x="26391600" y="70592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2"/>
                  </a:moveTo>
                  <a:lnTo>
                    <a:pt x="5" y="565"/>
                  </a:lnTo>
                  <a:lnTo>
                    <a:pt x="12" y="567"/>
                  </a:lnTo>
                  <a:lnTo>
                    <a:pt x="168" y="292"/>
                  </a:lnTo>
                  <a:lnTo>
                    <a:pt x="493" y="287"/>
                  </a:lnTo>
                  <a:lnTo>
                    <a:pt x="493" y="280"/>
                  </a:lnTo>
                  <a:lnTo>
                    <a:pt x="173" y="275"/>
                  </a:lnTo>
                  <a:lnTo>
                    <a:pt x="7" y="0"/>
                  </a:lnTo>
                  <a:lnTo>
                    <a:pt x="0" y="5"/>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74" name="Freeform 67"/>
            <p:cNvSpPr/>
            <p:nvPr/>
          </p:nvSpPr>
          <p:spPr>
            <a:xfrm>
              <a:off x="22607280" y="553536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491" y="5"/>
                  </a:moveTo>
                  <a:lnTo>
                    <a:pt x="486" y="0"/>
                  </a:lnTo>
                  <a:lnTo>
                    <a:pt x="318" y="278"/>
                  </a:lnTo>
                  <a:lnTo>
                    <a:pt x="0" y="283"/>
                  </a:lnTo>
                  <a:lnTo>
                    <a:pt x="0" y="290"/>
                  </a:lnTo>
                  <a:lnTo>
                    <a:pt x="323" y="295"/>
                  </a:lnTo>
                  <a:lnTo>
                    <a:pt x="479" y="570"/>
                  </a:lnTo>
                  <a:lnTo>
                    <a:pt x="486" y="565"/>
                  </a:lnTo>
                  <a:lnTo>
                    <a:pt x="335" y="283"/>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75" name="Freeform 68"/>
            <p:cNvSpPr/>
            <p:nvPr/>
          </p:nvSpPr>
          <p:spPr>
            <a:xfrm>
              <a:off x="23758200" y="553536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157" y="283"/>
                  </a:moveTo>
                  <a:lnTo>
                    <a:pt x="5" y="565"/>
                  </a:lnTo>
                  <a:lnTo>
                    <a:pt x="12" y="570"/>
                  </a:lnTo>
                  <a:lnTo>
                    <a:pt x="171" y="295"/>
                  </a:lnTo>
                  <a:lnTo>
                    <a:pt x="494" y="290"/>
                  </a:lnTo>
                  <a:lnTo>
                    <a:pt x="494" y="283"/>
                  </a:lnTo>
                  <a:lnTo>
                    <a:pt x="173" y="278"/>
                  </a:lnTo>
                  <a:lnTo>
                    <a:pt x="7" y="0"/>
                  </a:lnTo>
                  <a:lnTo>
                    <a:pt x="0" y="5"/>
                  </a:lnTo>
                  <a:lnTo>
                    <a:pt x="157"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76" name="Freeform 69"/>
            <p:cNvSpPr/>
            <p:nvPr/>
          </p:nvSpPr>
          <p:spPr>
            <a:xfrm>
              <a:off x="30494520" y="553536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491" y="5"/>
                  </a:moveTo>
                  <a:lnTo>
                    <a:pt x="486" y="0"/>
                  </a:lnTo>
                  <a:lnTo>
                    <a:pt x="318" y="278"/>
                  </a:lnTo>
                  <a:lnTo>
                    <a:pt x="0" y="283"/>
                  </a:lnTo>
                  <a:lnTo>
                    <a:pt x="0" y="290"/>
                  </a:lnTo>
                  <a:lnTo>
                    <a:pt x="322" y="295"/>
                  </a:lnTo>
                  <a:lnTo>
                    <a:pt x="479" y="570"/>
                  </a:lnTo>
                  <a:lnTo>
                    <a:pt x="486" y="565"/>
                  </a:lnTo>
                  <a:lnTo>
                    <a:pt x="334" y="283"/>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77" name="Freeform 70"/>
            <p:cNvSpPr/>
            <p:nvPr/>
          </p:nvSpPr>
          <p:spPr>
            <a:xfrm>
              <a:off x="27860760" y="553536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494" y="5"/>
                  </a:moveTo>
                  <a:lnTo>
                    <a:pt x="486" y="0"/>
                  </a:lnTo>
                  <a:lnTo>
                    <a:pt x="320" y="278"/>
                  </a:lnTo>
                  <a:lnTo>
                    <a:pt x="0" y="283"/>
                  </a:lnTo>
                  <a:lnTo>
                    <a:pt x="0" y="290"/>
                  </a:lnTo>
                  <a:lnTo>
                    <a:pt x="323" y="295"/>
                  </a:lnTo>
                  <a:lnTo>
                    <a:pt x="482" y="570"/>
                  </a:lnTo>
                  <a:lnTo>
                    <a:pt x="489" y="565"/>
                  </a:lnTo>
                  <a:lnTo>
                    <a:pt x="337" y="283"/>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78" name="Freeform 71"/>
            <p:cNvSpPr/>
            <p:nvPr/>
          </p:nvSpPr>
          <p:spPr>
            <a:xfrm>
              <a:off x="29016720" y="553536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156" y="283"/>
                  </a:moveTo>
                  <a:lnTo>
                    <a:pt x="4" y="565"/>
                  </a:lnTo>
                  <a:lnTo>
                    <a:pt x="11" y="570"/>
                  </a:lnTo>
                  <a:lnTo>
                    <a:pt x="168" y="295"/>
                  </a:lnTo>
                  <a:lnTo>
                    <a:pt x="491" y="290"/>
                  </a:lnTo>
                  <a:lnTo>
                    <a:pt x="491" y="283"/>
                  </a:lnTo>
                  <a:lnTo>
                    <a:pt x="173" y="278"/>
                  </a:lnTo>
                  <a:lnTo>
                    <a:pt x="4" y="0"/>
                  </a:lnTo>
                  <a:lnTo>
                    <a:pt x="0" y="5"/>
                  </a:lnTo>
                  <a:lnTo>
                    <a:pt x="156"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79" name="Freeform 72"/>
            <p:cNvSpPr/>
            <p:nvPr/>
          </p:nvSpPr>
          <p:spPr>
            <a:xfrm>
              <a:off x="30494520" y="705924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2"/>
                  </a:moveTo>
                  <a:lnTo>
                    <a:pt x="486" y="0"/>
                  </a:lnTo>
                  <a:lnTo>
                    <a:pt x="318" y="275"/>
                  </a:lnTo>
                  <a:lnTo>
                    <a:pt x="0" y="280"/>
                  </a:lnTo>
                  <a:lnTo>
                    <a:pt x="0" y="287"/>
                  </a:lnTo>
                  <a:lnTo>
                    <a:pt x="322" y="292"/>
                  </a:lnTo>
                  <a:lnTo>
                    <a:pt x="479" y="567"/>
                  </a:lnTo>
                  <a:lnTo>
                    <a:pt x="486" y="565"/>
                  </a:lnTo>
                  <a:lnTo>
                    <a:pt x="334" y="282"/>
                  </a:lnTo>
                  <a:lnTo>
                    <a:pt x="491"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80" name="Freeform 73"/>
            <p:cNvSpPr/>
            <p:nvPr/>
          </p:nvSpPr>
          <p:spPr>
            <a:xfrm>
              <a:off x="27860760" y="705924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2"/>
                  </a:moveTo>
                  <a:lnTo>
                    <a:pt x="486" y="0"/>
                  </a:lnTo>
                  <a:lnTo>
                    <a:pt x="320" y="275"/>
                  </a:lnTo>
                  <a:lnTo>
                    <a:pt x="0" y="280"/>
                  </a:lnTo>
                  <a:lnTo>
                    <a:pt x="0" y="287"/>
                  </a:lnTo>
                  <a:lnTo>
                    <a:pt x="323" y="292"/>
                  </a:lnTo>
                  <a:lnTo>
                    <a:pt x="482" y="567"/>
                  </a:lnTo>
                  <a:lnTo>
                    <a:pt x="489" y="565"/>
                  </a:lnTo>
                  <a:lnTo>
                    <a:pt x="337" y="282"/>
                  </a:lnTo>
                  <a:lnTo>
                    <a:pt x="494"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81" name="Freeform 74"/>
            <p:cNvSpPr/>
            <p:nvPr/>
          </p:nvSpPr>
          <p:spPr>
            <a:xfrm>
              <a:off x="29016720" y="705924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6" y="282"/>
                  </a:moveTo>
                  <a:lnTo>
                    <a:pt x="4" y="565"/>
                  </a:lnTo>
                  <a:lnTo>
                    <a:pt x="11" y="567"/>
                  </a:lnTo>
                  <a:lnTo>
                    <a:pt x="168" y="292"/>
                  </a:lnTo>
                  <a:lnTo>
                    <a:pt x="491" y="287"/>
                  </a:lnTo>
                  <a:lnTo>
                    <a:pt x="491" y="280"/>
                  </a:lnTo>
                  <a:lnTo>
                    <a:pt x="173" y="275"/>
                  </a:lnTo>
                  <a:lnTo>
                    <a:pt x="4" y="0"/>
                  </a:lnTo>
                  <a:lnTo>
                    <a:pt x="0" y="2"/>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82" name="Freeform 75"/>
            <p:cNvSpPr/>
            <p:nvPr/>
          </p:nvSpPr>
          <p:spPr>
            <a:xfrm>
              <a:off x="30494520" y="857772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491" y="5"/>
                  </a:moveTo>
                  <a:lnTo>
                    <a:pt x="486" y="0"/>
                  </a:lnTo>
                  <a:lnTo>
                    <a:pt x="318" y="278"/>
                  </a:lnTo>
                  <a:lnTo>
                    <a:pt x="0" y="283"/>
                  </a:lnTo>
                  <a:lnTo>
                    <a:pt x="0" y="290"/>
                  </a:lnTo>
                  <a:lnTo>
                    <a:pt x="322" y="295"/>
                  </a:lnTo>
                  <a:lnTo>
                    <a:pt x="479" y="570"/>
                  </a:lnTo>
                  <a:lnTo>
                    <a:pt x="486" y="565"/>
                  </a:lnTo>
                  <a:lnTo>
                    <a:pt x="334" y="283"/>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83" name="Freeform 76"/>
            <p:cNvSpPr/>
            <p:nvPr/>
          </p:nvSpPr>
          <p:spPr>
            <a:xfrm>
              <a:off x="27860760" y="857772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494" y="5"/>
                  </a:moveTo>
                  <a:lnTo>
                    <a:pt x="486" y="0"/>
                  </a:lnTo>
                  <a:lnTo>
                    <a:pt x="320" y="278"/>
                  </a:lnTo>
                  <a:lnTo>
                    <a:pt x="0" y="283"/>
                  </a:lnTo>
                  <a:lnTo>
                    <a:pt x="0" y="290"/>
                  </a:lnTo>
                  <a:lnTo>
                    <a:pt x="323" y="295"/>
                  </a:lnTo>
                  <a:lnTo>
                    <a:pt x="482" y="570"/>
                  </a:lnTo>
                  <a:lnTo>
                    <a:pt x="489" y="565"/>
                  </a:lnTo>
                  <a:lnTo>
                    <a:pt x="337" y="283"/>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84" name="Freeform 77"/>
            <p:cNvSpPr/>
            <p:nvPr/>
          </p:nvSpPr>
          <p:spPr>
            <a:xfrm>
              <a:off x="29016720" y="857772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156" y="283"/>
                  </a:moveTo>
                  <a:lnTo>
                    <a:pt x="4" y="565"/>
                  </a:lnTo>
                  <a:lnTo>
                    <a:pt x="11" y="570"/>
                  </a:lnTo>
                  <a:lnTo>
                    <a:pt x="168" y="295"/>
                  </a:lnTo>
                  <a:lnTo>
                    <a:pt x="491" y="290"/>
                  </a:lnTo>
                  <a:lnTo>
                    <a:pt x="491" y="283"/>
                  </a:lnTo>
                  <a:lnTo>
                    <a:pt x="173" y="278"/>
                  </a:lnTo>
                  <a:lnTo>
                    <a:pt x="4" y="0"/>
                  </a:lnTo>
                  <a:lnTo>
                    <a:pt x="0" y="5"/>
                  </a:lnTo>
                  <a:lnTo>
                    <a:pt x="156"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85" name="Freeform 78"/>
            <p:cNvSpPr/>
            <p:nvPr/>
          </p:nvSpPr>
          <p:spPr>
            <a:xfrm>
              <a:off x="30494520" y="1010124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5"/>
                  </a:moveTo>
                  <a:lnTo>
                    <a:pt x="486" y="0"/>
                  </a:lnTo>
                  <a:lnTo>
                    <a:pt x="318" y="275"/>
                  </a:lnTo>
                  <a:lnTo>
                    <a:pt x="0" y="280"/>
                  </a:lnTo>
                  <a:lnTo>
                    <a:pt x="0" y="287"/>
                  </a:lnTo>
                  <a:lnTo>
                    <a:pt x="322" y="292"/>
                  </a:lnTo>
                  <a:lnTo>
                    <a:pt x="479" y="567"/>
                  </a:lnTo>
                  <a:lnTo>
                    <a:pt x="486" y="565"/>
                  </a:lnTo>
                  <a:lnTo>
                    <a:pt x="334"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86" name="Freeform 79"/>
            <p:cNvSpPr/>
            <p:nvPr/>
          </p:nvSpPr>
          <p:spPr>
            <a:xfrm>
              <a:off x="27860760" y="1010124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5"/>
                  </a:moveTo>
                  <a:lnTo>
                    <a:pt x="486" y="0"/>
                  </a:lnTo>
                  <a:lnTo>
                    <a:pt x="320" y="275"/>
                  </a:lnTo>
                  <a:lnTo>
                    <a:pt x="0" y="280"/>
                  </a:lnTo>
                  <a:lnTo>
                    <a:pt x="0" y="287"/>
                  </a:lnTo>
                  <a:lnTo>
                    <a:pt x="323" y="292"/>
                  </a:lnTo>
                  <a:lnTo>
                    <a:pt x="482" y="567"/>
                  </a:lnTo>
                  <a:lnTo>
                    <a:pt x="489" y="565"/>
                  </a:lnTo>
                  <a:lnTo>
                    <a:pt x="337" y="282"/>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87" name="Freeform 80"/>
            <p:cNvSpPr/>
            <p:nvPr/>
          </p:nvSpPr>
          <p:spPr>
            <a:xfrm>
              <a:off x="29016720" y="1010124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6" y="282"/>
                  </a:moveTo>
                  <a:lnTo>
                    <a:pt x="4" y="565"/>
                  </a:lnTo>
                  <a:lnTo>
                    <a:pt x="11" y="567"/>
                  </a:lnTo>
                  <a:lnTo>
                    <a:pt x="168" y="292"/>
                  </a:lnTo>
                  <a:lnTo>
                    <a:pt x="491" y="287"/>
                  </a:lnTo>
                  <a:lnTo>
                    <a:pt x="491" y="280"/>
                  </a:lnTo>
                  <a:lnTo>
                    <a:pt x="173" y="275"/>
                  </a:lnTo>
                  <a:lnTo>
                    <a:pt x="4" y="0"/>
                  </a:lnTo>
                  <a:lnTo>
                    <a:pt x="0" y="5"/>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88" name="Freeform 81"/>
            <p:cNvSpPr/>
            <p:nvPr/>
          </p:nvSpPr>
          <p:spPr>
            <a:xfrm>
              <a:off x="30494520" y="1162512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2"/>
                  </a:moveTo>
                  <a:lnTo>
                    <a:pt x="486" y="0"/>
                  </a:lnTo>
                  <a:lnTo>
                    <a:pt x="318" y="275"/>
                  </a:lnTo>
                  <a:lnTo>
                    <a:pt x="0" y="280"/>
                  </a:lnTo>
                  <a:lnTo>
                    <a:pt x="0" y="287"/>
                  </a:lnTo>
                  <a:lnTo>
                    <a:pt x="322" y="291"/>
                  </a:lnTo>
                  <a:lnTo>
                    <a:pt x="479" y="567"/>
                  </a:lnTo>
                  <a:lnTo>
                    <a:pt x="486" y="564"/>
                  </a:lnTo>
                  <a:lnTo>
                    <a:pt x="334" y="282"/>
                  </a:lnTo>
                  <a:lnTo>
                    <a:pt x="491"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89" name="Freeform 82"/>
            <p:cNvSpPr/>
            <p:nvPr/>
          </p:nvSpPr>
          <p:spPr>
            <a:xfrm>
              <a:off x="27860760" y="1162512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2"/>
                  </a:moveTo>
                  <a:lnTo>
                    <a:pt x="486" y="0"/>
                  </a:lnTo>
                  <a:lnTo>
                    <a:pt x="320" y="275"/>
                  </a:lnTo>
                  <a:lnTo>
                    <a:pt x="0" y="280"/>
                  </a:lnTo>
                  <a:lnTo>
                    <a:pt x="0" y="287"/>
                  </a:lnTo>
                  <a:lnTo>
                    <a:pt x="323" y="291"/>
                  </a:lnTo>
                  <a:lnTo>
                    <a:pt x="482" y="567"/>
                  </a:lnTo>
                  <a:lnTo>
                    <a:pt x="489" y="564"/>
                  </a:lnTo>
                  <a:lnTo>
                    <a:pt x="337" y="282"/>
                  </a:lnTo>
                  <a:lnTo>
                    <a:pt x="494"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90" name="Freeform 83"/>
            <p:cNvSpPr/>
            <p:nvPr/>
          </p:nvSpPr>
          <p:spPr>
            <a:xfrm>
              <a:off x="29016720" y="1162512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6" y="282"/>
                  </a:moveTo>
                  <a:lnTo>
                    <a:pt x="4" y="564"/>
                  </a:lnTo>
                  <a:lnTo>
                    <a:pt x="11" y="567"/>
                  </a:lnTo>
                  <a:lnTo>
                    <a:pt x="168" y="291"/>
                  </a:lnTo>
                  <a:lnTo>
                    <a:pt x="491" y="287"/>
                  </a:lnTo>
                  <a:lnTo>
                    <a:pt x="491" y="280"/>
                  </a:lnTo>
                  <a:lnTo>
                    <a:pt x="173" y="275"/>
                  </a:lnTo>
                  <a:lnTo>
                    <a:pt x="4" y="0"/>
                  </a:lnTo>
                  <a:lnTo>
                    <a:pt x="0" y="2"/>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91" name="Freeform 84"/>
            <p:cNvSpPr/>
            <p:nvPr/>
          </p:nvSpPr>
          <p:spPr>
            <a:xfrm>
              <a:off x="30494520" y="1314360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491" y="5"/>
                  </a:moveTo>
                  <a:lnTo>
                    <a:pt x="486" y="0"/>
                  </a:lnTo>
                  <a:lnTo>
                    <a:pt x="318" y="275"/>
                  </a:lnTo>
                  <a:lnTo>
                    <a:pt x="0" y="280"/>
                  </a:lnTo>
                  <a:lnTo>
                    <a:pt x="0" y="289"/>
                  </a:lnTo>
                  <a:lnTo>
                    <a:pt x="322" y="294"/>
                  </a:lnTo>
                  <a:lnTo>
                    <a:pt x="479" y="569"/>
                  </a:lnTo>
                  <a:lnTo>
                    <a:pt x="486" y="565"/>
                  </a:lnTo>
                  <a:lnTo>
                    <a:pt x="334"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92" name="Freeform 85"/>
            <p:cNvSpPr/>
            <p:nvPr/>
          </p:nvSpPr>
          <p:spPr>
            <a:xfrm>
              <a:off x="27860760" y="1314360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494" y="5"/>
                  </a:moveTo>
                  <a:lnTo>
                    <a:pt x="486" y="0"/>
                  </a:lnTo>
                  <a:lnTo>
                    <a:pt x="320" y="275"/>
                  </a:lnTo>
                  <a:lnTo>
                    <a:pt x="0" y="280"/>
                  </a:lnTo>
                  <a:lnTo>
                    <a:pt x="0" y="289"/>
                  </a:lnTo>
                  <a:lnTo>
                    <a:pt x="323" y="294"/>
                  </a:lnTo>
                  <a:lnTo>
                    <a:pt x="482" y="569"/>
                  </a:lnTo>
                  <a:lnTo>
                    <a:pt x="489" y="565"/>
                  </a:lnTo>
                  <a:lnTo>
                    <a:pt x="337" y="282"/>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93" name="Freeform 86"/>
            <p:cNvSpPr/>
            <p:nvPr/>
          </p:nvSpPr>
          <p:spPr>
            <a:xfrm>
              <a:off x="29016720" y="1314360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156" y="282"/>
                  </a:moveTo>
                  <a:lnTo>
                    <a:pt x="4" y="565"/>
                  </a:lnTo>
                  <a:lnTo>
                    <a:pt x="11" y="569"/>
                  </a:lnTo>
                  <a:lnTo>
                    <a:pt x="168" y="294"/>
                  </a:lnTo>
                  <a:lnTo>
                    <a:pt x="491" y="289"/>
                  </a:lnTo>
                  <a:lnTo>
                    <a:pt x="491" y="280"/>
                  </a:lnTo>
                  <a:lnTo>
                    <a:pt x="173" y="275"/>
                  </a:lnTo>
                  <a:lnTo>
                    <a:pt x="4" y="0"/>
                  </a:lnTo>
                  <a:lnTo>
                    <a:pt x="0" y="5"/>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94" name="Freeform 87"/>
            <p:cNvSpPr/>
            <p:nvPr/>
          </p:nvSpPr>
          <p:spPr>
            <a:xfrm>
              <a:off x="22607280" y="705924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5"/>
                  </a:moveTo>
                  <a:lnTo>
                    <a:pt x="486" y="0"/>
                  </a:lnTo>
                  <a:lnTo>
                    <a:pt x="318" y="275"/>
                  </a:lnTo>
                  <a:lnTo>
                    <a:pt x="0" y="280"/>
                  </a:lnTo>
                  <a:lnTo>
                    <a:pt x="0" y="287"/>
                  </a:lnTo>
                  <a:lnTo>
                    <a:pt x="323" y="292"/>
                  </a:lnTo>
                  <a:lnTo>
                    <a:pt x="479" y="567"/>
                  </a:lnTo>
                  <a:lnTo>
                    <a:pt x="486" y="565"/>
                  </a:lnTo>
                  <a:lnTo>
                    <a:pt x="335"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95" name="Freeform 88"/>
            <p:cNvSpPr/>
            <p:nvPr/>
          </p:nvSpPr>
          <p:spPr>
            <a:xfrm>
              <a:off x="23758200" y="705924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2"/>
                  </a:moveTo>
                  <a:lnTo>
                    <a:pt x="5" y="565"/>
                  </a:lnTo>
                  <a:lnTo>
                    <a:pt x="12" y="567"/>
                  </a:lnTo>
                  <a:lnTo>
                    <a:pt x="171" y="292"/>
                  </a:lnTo>
                  <a:lnTo>
                    <a:pt x="494" y="287"/>
                  </a:lnTo>
                  <a:lnTo>
                    <a:pt x="494" y="280"/>
                  </a:lnTo>
                  <a:lnTo>
                    <a:pt x="173" y="275"/>
                  </a:lnTo>
                  <a:lnTo>
                    <a:pt x="7"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96" name="Freeform 89"/>
            <p:cNvSpPr/>
            <p:nvPr/>
          </p:nvSpPr>
          <p:spPr>
            <a:xfrm>
              <a:off x="29181960" y="1087236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3"/>
                  </a:moveTo>
                  <a:lnTo>
                    <a:pt x="486" y="0"/>
                  </a:lnTo>
                  <a:lnTo>
                    <a:pt x="320" y="275"/>
                  </a:lnTo>
                  <a:lnTo>
                    <a:pt x="0" y="280"/>
                  </a:lnTo>
                  <a:lnTo>
                    <a:pt x="0" y="287"/>
                  </a:lnTo>
                  <a:lnTo>
                    <a:pt x="322" y="292"/>
                  </a:lnTo>
                  <a:lnTo>
                    <a:pt x="481" y="567"/>
                  </a:lnTo>
                  <a:lnTo>
                    <a:pt x="486" y="565"/>
                  </a:lnTo>
                  <a:lnTo>
                    <a:pt x="334" y="280"/>
                  </a:lnTo>
                  <a:lnTo>
                    <a:pt x="493"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97" name="Freeform 90"/>
            <p:cNvSpPr/>
            <p:nvPr/>
          </p:nvSpPr>
          <p:spPr>
            <a:xfrm>
              <a:off x="30336120" y="1087236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7" y="280"/>
                  </a:moveTo>
                  <a:lnTo>
                    <a:pt x="5" y="565"/>
                  </a:lnTo>
                  <a:lnTo>
                    <a:pt x="12" y="567"/>
                  </a:lnTo>
                  <a:lnTo>
                    <a:pt x="169" y="292"/>
                  </a:lnTo>
                  <a:lnTo>
                    <a:pt x="491" y="287"/>
                  </a:lnTo>
                  <a:lnTo>
                    <a:pt x="491" y="280"/>
                  </a:lnTo>
                  <a:lnTo>
                    <a:pt x="171" y="275"/>
                  </a:lnTo>
                  <a:lnTo>
                    <a:pt x="5" y="0"/>
                  </a:lnTo>
                  <a:lnTo>
                    <a:pt x="0" y="3"/>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98" name="Freeform 91"/>
            <p:cNvSpPr/>
            <p:nvPr/>
          </p:nvSpPr>
          <p:spPr>
            <a:xfrm>
              <a:off x="29181960" y="1239120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493" y="5"/>
                  </a:moveTo>
                  <a:lnTo>
                    <a:pt x="486" y="0"/>
                  </a:lnTo>
                  <a:lnTo>
                    <a:pt x="320" y="276"/>
                  </a:lnTo>
                  <a:lnTo>
                    <a:pt x="0" y="280"/>
                  </a:lnTo>
                  <a:lnTo>
                    <a:pt x="0" y="288"/>
                  </a:lnTo>
                  <a:lnTo>
                    <a:pt x="322" y="292"/>
                  </a:lnTo>
                  <a:lnTo>
                    <a:pt x="481" y="570"/>
                  </a:lnTo>
                  <a:lnTo>
                    <a:pt x="486" y="565"/>
                  </a:lnTo>
                  <a:lnTo>
                    <a:pt x="334" y="283"/>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99" name="Freeform 92"/>
            <p:cNvSpPr/>
            <p:nvPr/>
          </p:nvSpPr>
          <p:spPr>
            <a:xfrm>
              <a:off x="30336120" y="1239120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157" y="283"/>
                  </a:moveTo>
                  <a:lnTo>
                    <a:pt x="5" y="565"/>
                  </a:lnTo>
                  <a:lnTo>
                    <a:pt x="12" y="570"/>
                  </a:lnTo>
                  <a:lnTo>
                    <a:pt x="169" y="292"/>
                  </a:lnTo>
                  <a:lnTo>
                    <a:pt x="491" y="288"/>
                  </a:lnTo>
                  <a:lnTo>
                    <a:pt x="491" y="280"/>
                  </a:lnTo>
                  <a:lnTo>
                    <a:pt x="171" y="276"/>
                  </a:lnTo>
                  <a:lnTo>
                    <a:pt x="5" y="0"/>
                  </a:lnTo>
                  <a:lnTo>
                    <a:pt x="0" y="5"/>
                  </a:lnTo>
                  <a:lnTo>
                    <a:pt x="157"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00" name="Freeform 93"/>
            <p:cNvSpPr/>
            <p:nvPr/>
          </p:nvSpPr>
          <p:spPr>
            <a:xfrm>
              <a:off x="26548200" y="1087236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3"/>
                  </a:moveTo>
                  <a:lnTo>
                    <a:pt x="487" y="0"/>
                  </a:lnTo>
                  <a:lnTo>
                    <a:pt x="320" y="275"/>
                  </a:lnTo>
                  <a:lnTo>
                    <a:pt x="0" y="280"/>
                  </a:lnTo>
                  <a:lnTo>
                    <a:pt x="0" y="287"/>
                  </a:lnTo>
                  <a:lnTo>
                    <a:pt x="323" y="292"/>
                  </a:lnTo>
                  <a:lnTo>
                    <a:pt x="482" y="567"/>
                  </a:lnTo>
                  <a:lnTo>
                    <a:pt x="489" y="565"/>
                  </a:lnTo>
                  <a:lnTo>
                    <a:pt x="337" y="280"/>
                  </a:lnTo>
                  <a:lnTo>
                    <a:pt x="494"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01" name="Freeform 94"/>
            <p:cNvSpPr/>
            <p:nvPr/>
          </p:nvSpPr>
          <p:spPr>
            <a:xfrm>
              <a:off x="27704160" y="1087236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0"/>
                  </a:moveTo>
                  <a:lnTo>
                    <a:pt x="4" y="565"/>
                  </a:lnTo>
                  <a:lnTo>
                    <a:pt x="12" y="567"/>
                  </a:lnTo>
                  <a:lnTo>
                    <a:pt x="170" y="292"/>
                  </a:lnTo>
                  <a:lnTo>
                    <a:pt x="493" y="287"/>
                  </a:lnTo>
                  <a:lnTo>
                    <a:pt x="493" y="280"/>
                  </a:lnTo>
                  <a:lnTo>
                    <a:pt x="173" y="275"/>
                  </a:lnTo>
                  <a:lnTo>
                    <a:pt x="7" y="0"/>
                  </a:lnTo>
                  <a:lnTo>
                    <a:pt x="0" y="3"/>
                  </a:lnTo>
                  <a:lnTo>
                    <a:pt x="156"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02" name="Freeform 95"/>
            <p:cNvSpPr/>
            <p:nvPr/>
          </p:nvSpPr>
          <p:spPr>
            <a:xfrm>
              <a:off x="26548200" y="1239120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494" y="5"/>
                  </a:moveTo>
                  <a:lnTo>
                    <a:pt x="487" y="0"/>
                  </a:lnTo>
                  <a:lnTo>
                    <a:pt x="320" y="276"/>
                  </a:lnTo>
                  <a:lnTo>
                    <a:pt x="0" y="280"/>
                  </a:lnTo>
                  <a:lnTo>
                    <a:pt x="0" y="288"/>
                  </a:lnTo>
                  <a:lnTo>
                    <a:pt x="323" y="292"/>
                  </a:lnTo>
                  <a:lnTo>
                    <a:pt x="482" y="570"/>
                  </a:lnTo>
                  <a:lnTo>
                    <a:pt x="489" y="565"/>
                  </a:lnTo>
                  <a:lnTo>
                    <a:pt x="337" y="283"/>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03" name="Freeform 96"/>
            <p:cNvSpPr/>
            <p:nvPr/>
          </p:nvSpPr>
          <p:spPr>
            <a:xfrm>
              <a:off x="27704160" y="1239120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156" y="283"/>
                  </a:moveTo>
                  <a:lnTo>
                    <a:pt x="4" y="565"/>
                  </a:lnTo>
                  <a:lnTo>
                    <a:pt x="12" y="570"/>
                  </a:lnTo>
                  <a:lnTo>
                    <a:pt x="170" y="292"/>
                  </a:lnTo>
                  <a:lnTo>
                    <a:pt x="493" y="288"/>
                  </a:lnTo>
                  <a:lnTo>
                    <a:pt x="493" y="280"/>
                  </a:lnTo>
                  <a:lnTo>
                    <a:pt x="173" y="276"/>
                  </a:lnTo>
                  <a:lnTo>
                    <a:pt x="7" y="0"/>
                  </a:lnTo>
                  <a:lnTo>
                    <a:pt x="0" y="5"/>
                  </a:lnTo>
                  <a:lnTo>
                    <a:pt x="156"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04" name="Freeform 97"/>
            <p:cNvSpPr/>
            <p:nvPr/>
          </p:nvSpPr>
          <p:spPr>
            <a:xfrm>
              <a:off x="23919840" y="1087236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3"/>
                  </a:moveTo>
                  <a:lnTo>
                    <a:pt x="486" y="0"/>
                  </a:lnTo>
                  <a:lnTo>
                    <a:pt x="320" y="275"/>
                  </a:lnTo>
                  <a:lnTo>
                    <a:pt x="0" y="280"/>
                  </a:lnTo>
                  <a:lnTo>
                    <a:pt x="0" y="287"/>
                  </a:lnTo>
                  <a:lnTo>
                    <a:pt x="323" y="292"/>
                  </a:lnTo>
                  <a:lnTo>
                    <a:pt x="479" y="567"/>
                  </a:lnTo>
                  <a:lnTo>
                    <a:pt x="486" y="565"/>
                  </a:lnTo>
                  <a:lnTo>
                    <a:pt x="335" y="280"/>
                  </a:lnTo>
                  <a:lnTo>
                    <a:pt x="491"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05" name="Freeform 98"/>
            <p:cNvSpPr/>
            <p:nvPr/>
          </p:nvSpPr>
          <p:spPr>
            <a:xfrm>
              <a:off x="25070760" y="1087236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9" y="280"/>
                  </a:moveTo>
                  <a:lnTo>
                    <a:pt x="7" y="565"/>
                  </a:lnTo>
                  <a:lnTo>
                    <a:pt x="12" y="567"/>
                  </a:lnTo>
                  <a:lnTo>
                    <a:pt x="171" y="292"/>
                  </a:lnTo>
                  <a:lnTo>
                    <a:pt x="493" y="287"/>
                  </a:lnTo>
                  <a:lnTo>
                    <a:pt x="493" y="280"/>
                  </a:lnTo>
                  <a:lnTo>
                    <a:pt x="173" y="275"/>
                  </a:lnTo>
                  <a:lnTo>
                    <a:pt x="7" y="0"/>
                  </a:lnTo>
                  <a:lnTo>
                    <a:pt x="0" y="3"/>
                  </a:lnTo>
                  <a:lnTo>
                    <a:pt x="159"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06" name="Freeform 99"/>
            <p:cNvSpPr/>
            <p:nvPr/>
          </p:nvSpPr>
          <p:spPr>
            <a:xfrm>
              <a:off x="23919840" y="1239120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491" y="5"/>
                  </a:moveTo>
                  <a:lnTo>
                    <a:pt x="486" y="0"/>
                  </a:lnTo>
                  <a:lnTo>
                    <a:pt x="320" y="276"/>
                  </a:lnTo>
                  <a:lnTo>
                    <a:pt x="0" y="280"/>
                  </a:lnTo>
                  <a:lnTo>
                    <a:pt x="0" y="288"/>
                  </a:lnTo>
                  <a:lnTo>
                    <a:pt x="323" y="292"/>
                  </a:lnTo>
                  <a:lnTo>
                    <a:pt x="479" y="570"/>
                  </a:lnTo>
                  <a:lnTo>
                    <a:pt x="486" y="565"/>
                  </a:lnTo>
                  <a:lnTo>
                    <a:pt x="335" y="283"/>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07" name="Freeform 100"/>
            <p:cNvSpPr/>
            <p:nvPr/>
          </p:nvSpPr>
          <p:spPr>
            <a:xfrm>
              <a:off x="25070760" y="1239120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159" y="283"/>
                  </a:moveTo>
                  <a:lnTo>
                    <a:pt x="7" y="565"/>
                  </a:lnTo>
                  <a:lnTo>
                    <a:pt x="12" y="570"/>
                  </a:lnTo>
                  <a:lnTo>
                    <a:pt x="171" y="292"/>
                  </a:lnTo>
                  <a:lnTo>
                    <a:pt x="493" y="288"/>
                  </a:lnTo>
                  <a:lnTo>
                    <a:pt x="493" y="280"/>
                  </a:lnTo>
                  <a:lnTo>
                    <a:pt x="173" y="276"/>
                  </a:lnTo>
                  <a:lnTo>
                    <a:pt x="7" y="0"/>
                  </a:lnTo>
                  <a:lnTo>
                    <a:pt x="0" y="5"/>
                  </a:lnTo>
                  <a:lnTo>
                    <a:pt x="159"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08" name="Freeform 101"/>
            <p:cNvSpPr/>
            <p:nvPr/>
          </p:nvSpPr>
          <p:spPr>
            <a:xfrm>
              <a:off x="29181960" y="782676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493" y="5"/>
                  </a:moveTo>
                  <a:lnTo>
                    <a:pt x="486" y="0"/>
                  </a:lnTo>
                  <a:lnTo>
                    <a:pt x="320" y="278"/>
                  </a:lnTo>
                  <a:lnTo>
                    <a:pt x="0" y="282"/>
                  </a:lnTo>
                  <a:lnTo>
                    <a:pt x="0" y="289"/>
                  </a:lnTo>
                  <a:lnTo>
                    <a:pt x="322" y="294"/>
                  </a:lnTo>
                  <a:lnTo>
                    <a:pt x="481" y="569"/>
                  </a:lnTo>
                  <a:lnTo>
                    <a:pt x="486" y="565"/>
                  </a:lnTo>
                  <a:lnTo>
                    <a:pt x="334" y="282"/>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09" name="Freeform 102"/>
            <p:cNvSpPr/>
            <p:nvPr/>
          </p:nvSpPr>
          <p:spPr>
            <a:xfrm>
              <a:off x="30336120" y="782676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157" y="282"/>
                  </a:moveTo>
                  <a:lnTo>
                    <a:pt x="5" y="565"/>
                  </a:lnTo>
                  <a:lnTo>
                    <a:pt x="12" y="569"/>
                  </a:lnTo>
                  <a:lnTo>
                    <a:pt x="169" y="294"/>
                  </a:lnTo>
                  <a:lnTo>
                    <a:pt x="491" y="289"/>
                  </a:lnTo>
                  <a:lnTo>
                    <a:pt x="491" y="282"/>
                  </a:lnTo>
                  <a:lnTo>
                    <a:pt x="171" y="278"/>
                  </a:lnTo>
                  <a:lnTo>
                    <a:pt x="5"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10" name="Freeform 103"/>
            <p:cNvSpPr/>
            <p:nvPr/>
          </p:nvSpPr>
          <p:spPr>
            <a:xfrm>
              <a:off x="29181960" y="93506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4"/>
                  </a:moveTo>
                  <a:lnTo>
                    <a:pt x="486" y="0"/>
                  </a:lnTo>
                  <a:lnTo>
                    <a:pt x="320" y="275"/>
                  </a:lnTo>
                  <a:lnTo>
                    <a:pt x="0" y="280"/>
                  </a:lnTo>
                  <a:lnTo>
                    <a:pt x="0" y="287"/>
                  </a:lnTo>
                  <a:lnTo>
                    <a:pt x="322" y="291"/>
                  </a:lnTo>
                  <a:lnTo>
                    <a:pt x="481" y="567"/>
                  </a:lnTo>
                  <a:lnTo>
                    <a:pt x="486" y="564"/>
                  </a:lnTo>
                  <a:lnTo>
                    <a:pt x="334" y="282"/>
                  </a:lnTo>
                  <a:lnTo>
                    <a:pt x="493" y="4"/>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11" name="Freeform 104"/>
            <p:cNvSpPr/>
            <p:nvPr/>
          </p:nvSpPr>
          <p:spPr>
            <a:xfrm>
              <a:off x="30336120" y="935064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7" y="282"/>
                  </a:moveTo>
                  <a:lnTo>
                    <a:pt x="5" y="564"/>
                  </a:lnTo>
                  <a:lnTo>
                    <a:pt x="12" y="567"/>
                  </a:lnTo>
                  <a:lnTo>
                    <a:pt x="169" y="291"/>
                  </a:lnTo>
                  <a:lnTo>
                    <a:pt x="491" y="287"/>
                  </a:lnTo>
                  <a:lnTo>
                    <a:pt x="491" y="280"/>
                  </a:lnTo>
                  <a:lnTo>
                    <a:pt x="171" y="275"/>
                  </a:lnTo>
                  <a:lnTo>
                    <a:pt x="5" y="0"/>
                  </a:lnTo>
                  <a:lnTo>
                    <a:pt x="0" y="4"/>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12" name="Freeform 105"/>
            <p:cNvSpPr/>
            <p:nvPr/>
          </p:nvSpPr>
          <p:spPr>
            <a:xfrm>
              <a:off x="26548200" y="782676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494" y="5"/>
                  </a:moveTo>
                  <a:lnTo>
                    <a:pt x="487" y="0"/>
                  </a:lnTo>
                  <a:lnTo>
                    <a:pt x="320" y="278"/>
                  </a:lnTo>
                  <a:lnTo>
                    <a:pt x="0" y="282"/>
                  </a:lnTo>
                  <a:lnTo>
                    <a:pt x="0" y="289"/>
                  </a:lnTo>
                  <a:lnTo>
                    <a:pt x="323" y="294"/>
                  </a:lnTo>
                  <a:lnTo>
                    <a:pt x="482" y="569"/>
                  </a:lnTo>
                  <a:lnTo>
                    <a:pt x="489" y="565"/>
                  </a:lnTo>
                  <a:lnTo>
                    <a:pt x="337" y="282"/>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13" name="Freeform 106"/>
            <p:cNvSpPr/>
            <p:nvPr/>
          </p:nvSpPr>
          <p:spPr>
            <a:xfrm>
              <a:off x="27704160" y="782676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156" y="282"/>
                  </a:moveTo>
                  <a:lnTo>
                    <a:pt x="4" y="565"/>
                  </a:lnTo>
                  <a:lnTo>
                    <a:pt x="12" y="569"/>
                  </a:lnTo>
                  <a:lnTo>
                    <a:pt x="170" y="294"/>
                  </a:lnTo>
                  <a:lnTo>
                    <a:pt x="493" y="289"/>
                  </a:lnTo>
                  <a:lnTo>
                    <a:pt x="493" y="282"/>
                  </a:lnTo>
                  <a:lnTo>
                    <a:pt x="173" y="278"/>
                  </a:lnTo>
                  <a:lnTo>
                    <a:pt x="7" y="0"/>
                  </a:lnTo>
                  <a:lnTo>
                    <a:pt x="0" y="5"/>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14" name="Freeform 107"/>
            <p:cNvSpPr/>
            <p:nvPr/>
          </p:nvSpPr>
          <p:spPr>
            <a:xfrm>
              <a:off x="26548200" y="935064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4"/>
                  </a:moveTo>
                  <a:lnTo>
                    <a:pt x="487" y="0"/>
                  </a:lnTo>
                  <a:lnTo>
                    <a:pt x="320" y="275"/>
                  </a:lnTo>
                  <a:lnTo>
                    <a:pt x="0" y="280"/>
                  </a:lnTo>
                  <a:lnTo>
                    <a:pt x="0" y="287"/>
                  </a:lnTo>
                  <a:lnTo>
                    <a:pt x="323" y="291"/>
                  </a:lnTo>
                  <a:lnTo>
                    <a:pt x="482" y="567"/>
                  </a:lnTo>
                  <a:lnTo>
                    <a:pt x="489" y="564"/>
                  </a:lnTo>
                  <a:lnTo>
                    <a:pt x="337" y="282"/>
                  </a:lnTo>
                  <a:lnTo>
                    <a:pt x="494" y="4"/>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15" name="Freeform 108"/>
            <p:cNvSpPr/>
            <p:nvPr/>
          </p:nvSpPr>
          <p:spPr>
            <a:xfrm>
              <a:off x="27704160" y="93506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2"/>
                  </a:moveTo>
                  <a:lnTo>
                    <a:pt x="4" y="564"/>
                  </a:lnTo>
                  <a:lnTo>
                    <a:pt x="12" y="567"/>
                  </a:lnTo>
                  <a:lnTo>
                    <a:pt x="170" y="291"/>
                  </a:lnTo>
                  <a:lnTo>
                    <a:pt x="493" y="287"/>
                  </a:lnTo>
                  <a:lnTo>
                    <a:pt x="493" y="280"/>
                  </a:lnTo>
                  <a:lnTo>
                    <a:pt x="173" y="275"/>
                  </a:lnTo>
                  <a:lnTo>
                    <a:pt x="7" y="0"/>
                  </a:lnTo>
                  <a:lnTo>
                    <a:pt x="0" y="4"/>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16" name="Freeform 109"/>
            <p:cNvSpPr/>
            <p:nvPr/>
          </p:nvSpPr>
          <p:spPr>
            <a:xfrm>
              <a:off x="23919840" y="782676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491" y="5"/>
                  </a:moveTo>
                  <a:lnTo>
                    <a:pt x="486" y="0"/>
                  </a:lnTo>
                  <a:lnTo>
                    <a:pt x="320" y="278"/>
                  </a:lnTo>
                  <a:lnTo>
                    <a:pt x="0" y="282"/>
                  </a:lnTo>
                  <a:lnTo>
                    <a:pt x="0" y="289"/>
                  </a:lnTo>
                  <a:lnTo>
                    <a:pt x="323" y="294"/>
                  </a:lnTo>
                  <a:lnTo>
                    <a:pt x="479" y="569"/>
                  </a:lnTo>
                  <a:lnTo>
                    <a:pt x="486" y="565"/>
                  </a:lnTo>
                  <a:lnTo>
                    <a:pt x="335"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17" name="Freeform 110"/>
            <p:cNvSpPr/>
            <p:nvPr/>
          </p:nvSpPr>
          <p:spPr>
            <a:xfrm>
              <a:off x="25070760" y="782676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159" y="282"/>
                  </a:moveTo>
                  <a:lnTo>
                    <a:pt x="7" y="565"/>
                  </a:lnTo>
                  <a:lnTo>
                    <a:pt x="12" y="569"/>
                  </a:lnTo>
                  <a:lnTo>
                    <a:pt x="171" y="294"/>
                  </a:lnTo>
                  <a:lnTo>
                    <a:pt x="493" y="289"/>
                  </a:lnTo>
                  <a:lnTo>
                    <a:pt x="493" y="282"/>
                  </a:lnTo>
                  <a:lnTo>
                    <a:pt x="173" y="278"/>
                  </a:lnTo>
                  <a:lnTo>
                    <a:pt x="7" y="0"/>
                  </a:lnTo>
                  <a:lnTo>
                    <a:pt x="0" y="5"/>
                  </a:lnTo>
                  <a:lnTo>
                    <a:pt x="159"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18" name="Freeform 111"/>
            <p:cNvSpPr/>
            <p:nvPr/>
          </p:nvSpPr>
          <p:spPr>
            <a:xfrm>
              <a:off x="23919840" y="935064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4"/>
                  </a:moveTo>
                  <a:lnTo>
                    <a:pt x="486" y="0"/>
                  </a:lnTo>
                  <a:lnTo>
                    <a:pt x="320" y="275"/>
                  </a:lnTo>
                  <a:lnTo>
                    <a:pt x="0" y="280"/>
                  </a:lnTo>
                  <a:lnTo>
                    <a:pt x="0" y="287"/>
                  </a:lnTo>
                  <a:lnTo>
                    <a:pt x="323" y="291"/>
                  </a:lnTo>
                  <a:lnTo>
                    <a:pt x="479" y="567"/>
                  </a:lnTo>
                  <a:lnTo>
                    <a:pt x="486" y="564"/>
                  </a:lnTo>
                  <a:lnTo>
                    <a:pt x="335" y="282"/>
                  </a:lnTo>
                  <a:lnTo>
                    <a:pt x="491" y="4"/>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19" name="Freeform 112"/>
            <p:cNvSpPr/>
            <p:nvPr/>
          </p:nvSpPr>
          <p:spPr>
            <a:xfrm>
              <a:off x="25070760" y="93506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9" y="282"/>
                  </a:moveTo>
                  <a:lnTo>
                    <a:pt x="7" y="564"/>
                  </a:lnTo>
                  <a:lnTo>
                    <a:pt x="12" y="567"/>
                  </a:lnTo>
                  <a:lnTo>
                    <a:pt x="171" y="291"/>
                  </a:lnTo>
                  <a:lnTo>
                    <a:pt x="493" y="287"/>
                  </a:lnTo>
                  <a:lnTo>
                    <a:pt x="493" y="280"/>
                  </a:lnTo>
                  <a:lnTo>
                    <a:pt x="173" y="275"/>
                  </a:lnTo>
                  <a:lnTo>
                    <a:pt x="7" y="0"/>
                  </a:lnTo>
                  <a:lnTo>
                    <a:pt x="0" y="4"/>
                  </a:lnTo>
                  <a:lnTo>
                    <a:pt x="159"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20" name="Freeform 113"/>
            <p:cNvSpPr/>
            <p:nvPr/>
          </p:nvSpPr>
          <p:spPr>
            <a:xfrm>
              <a:off x="29181960" y="478476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493" y="5"/>
                  </a:moveTo>
                  <a:lnTo>
                    <a:pt x="486" y="0"/>
                  </a:lnTo>
                  <a:lnTo>
                    <a:pt x="320" y="278"/>
                  </a:lnTo>
                  <a:lnTo>
                    <a:pt x="0" y="282"/>
                  </a:lnTo>
                  <a:lnTo>
                    <a:pt x="0" y="290"/>
                  </a:lnTo>
                  <a:lnTo>
                    <a:pt x="322" y="294"/>
                  </a:lnTo>
                  <a:lnTo>
                    <a:pt x="481" y="570"/>
                  </a:lnTo>
                  <a:lnTo>
                    <a:pt x="486" y="565"/>
                  </a:lnTo>
                  <a:lnTo>
                    <a:pt x="334" y="282"/>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21" name="Freeform 114"/>
            <p:cNvSpPr/>
            <p:nvPr/>
          </p:nvSpPr>
          <p:spPr>
            <a:xfrm>
              <a:off x="30336120" y="478476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157" y="282"/>
                  </a:moveTo>
                  <a:lnTo>
                    <a:pt x="5" y="565"/>
                  </a:lnTo>
                  <a:lnTo>
                    <a:pt x="12" y="570"/>
                  </a:lnTo>
                  <a:lnTo>
                    <a:pt x="169" y="294"/>
                  </a:lnTo>
                  <a:lnTo>
                    <a:pt x="491" y="290"/>
                  </a:lnTo>
                  <a:lnTo>
                    <a:pt x="491" y="282"/>
                  </a:lnTo>
                  <a:lnTo>
                    <a:pt x="171" y="278"/>
                  </a:lnTo>
                  <a:lnTo>
                    <a:pt x="5"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22" name="Freeform 115"/>
            <p:cNvSpPr/>
            <p:nvPr/>
          </p:nvSpPr>
          <p:spPr>
            <a:xfrm>
              <a:off x="29181960" y="63082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2"/>
                  </a:moveTo>
                  <a:lnTo>
                    <a:pt x="486" y="0"/>
                  </a:lnTo>
                  <a:lnTo>
                    <a:pt x="320" y="275"/>
                  </a:lnTo>
                  <a:lnTo>
                    <a:pt x="0" y="280"/>
                  </a:lnTo>
                  <a:lnTo>
                    <a:pt x="0" y="287"/>
                  </a:lnTo>
                  <a:lnTo>
                    <a:pt x="322" y="292"/>
                  </a:lnTo>
                  <a:lnTo>
                    <a:pt x="481" y="567"/>
                  </a:lnTo>
                  <a:lnTo>
                    <a:pt x="486" y="564"/>
                  </a:lnTo>
                  <a:lnTo>
                    <a:pt x="334" y="282"/>
                  </a:lnTo>
                  <a:lnTo>
                    <a:pt x="493"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23" name="Freeform 116"/>
            <p:cNvSpPr/>
            <p:nvPr/>
          </p:nvSpPr>
          <p:spPr>
            <a:xfrm>
              <a:off x="30336120" y="630828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7" y="282"/>
                  </a:moveTo>
                  <a:lnTo>
                    <a:pt x="5" y="564"/>
                  </a:lnTo>
                  <a:lnTo>
                    <a:pt x="12" y="567"/>
                  </a:lnTo>
                  <a:lnTo>
                    <a:pt x="169" y="292"/>
                  </a:lnTo>
                  <a:lnTo>
                    <a:pt x="491" y="287"/>
                  </a:lnTo>
                  <a:lnTo>
                    <a:pt x="491" y="280"/>
                  </a:lnTo>
                  <a:lnTo>
                    <a:pt x="171" y="275"/>
                  </a:lnTo>
                  <a:lnTo>
                    <a:pt x="5" y="0"/>
                  </a:lnTo>
                  <a:lnTo>
                    <a:pt x="0" y="2"/>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24" name="Freeform 117"/>
            <p:cNvSpPr/>
            <p:nvPr/>
          </p:nvSpPr>
          <p:spPr>
            <a:xfrm>
              <a:off x="26548200" y="478476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25" name="Freeform 118"/>
            <p:cNvSpPr/>
            <p:nvPr/>
          </p:nvSpPr>
          <p:spPr>
            <a:xfrm>
              <a:off x="27704160" y="478476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26" name="Freeform 119"/>
            <p:cNvSpPr/>
            <p:nvPr/>
          </p:nvSpPr>
          <p:spPr>
            <a:xfrm>
              <a:off x="26548200" y="630828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27" name="Freeform 120"/>
            <p:cNvSpPr/>
            <p:nvPr/>
          </p:nvSpPr>
          <p:spPr>
            <a:xfrm>
              <a:off x="27704160" y="63082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28" name="Freeform 121"/>
            <p:cNvSpPr/>
            <p:nvPr/>
          </p:nvSpPr>
          <p:spPr>
            <a:xfrm>
              <a:off x="23919840" y="478476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491" y="5"/>
                  </a:moveTo>
                  <a:lnTo>
                    <a:pt x="486" y="0"/>
                  </a:lnTo>
                  <a:lnTo>
                    <a:pt x="320" y="278"/>
                  </a:lnTo>
                  <a:lnTo>
                    <a:pt x="0" y="282"/>
                  </a:lnTo>
                  <a:lnTo>
                    <a:pt x="0" y="290"/>
                  </a:lnTo>
                  <a:lnTo>
                    <a:pt x="323" y="294"/>
                  </a:lnTo>
                  <a:lnTo>
                    <a:pt x="479" y="570"/>
                  </a:lnTo>
                  <a:lnTo>
                    <a:pt x="486" y="565"/>
                  </a:lnTo>
                  <a:lnTo>
                    <a:pt x="335"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29" name="Freeform 122"/>
            <p:cNvSpPr/>
            <p:nvPr/>
          </p:nvSpPr>
          <p:spPr>
            <a:xfrm>
              <a:off x="25070760" y="478476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159" y="282"/>
                  </a:moveTo>
                  <a:lnTo>
                    <a:pt x="7" y="565"/>
                  </a:lnTo>
                  <a:lnTo>
                    <a:pt x="12" y="570"/>
                  </a:lnTo>
                  <a:lnTo>
                    <a:pt x="171" y="294"/>
                  </a:lnTo>
                  <a:lnTo>
                    <a:pt x="493" y="290"/>
                  </a:lnTo>
                  <a:lnTo>
                    <a:pt x="493" y="282"/>
                  </a:lnTo>
                  <a:lnTo>
                    <a:pt x="173" y="278"/>
                  </a:lnTo>
                  <a:lnTo>
                    <a:pt x="7" y="0"/>
                  </a:lnTo>
                  <a:lnTo>
                    <a:pt x="0" y="5"/>
                  </a:lnTo>
                  <a:lnTo>
                    <a:pt x="159"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30" name="Freeform 123"/>
            <p:cNvSpPr/>
            <p:nvPr/>
          </p:nvSpPr>
          <p:spPr>
            <a:xfrm>
              <a:off x="23919840" y="630828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2"/>
                  </a:moveTo>
                  <a:lnTo>
                    <a:pt x="486" y="0"/>
                  </a:lnTo>
                  <a:lnTo>
                    <a:pt x="320" y="275"/>
                  </a:lnTo>
                  <a:lnTo>
                    <a:pt x="0" y="280"/>
                  </a:lnTo>
                  <a:lnTo>
                    <a:pt x="0" y="287"/>
                  </a:lnTo>
                  <a:lnTo>
                    <a:pt x="323" y="292"/>
                  </a:lnTo>
                  <a:lnTo>
                    <a:pt x="479" y="567"/>
                  </a:lnTo>
                  <a:lnTo>
                    <a:pt x="486" y="564"/>
                  </a:lnTo>
                  <a:lnTo>
                    <a:pt x="335" y="282"/>
                  </a:lnTo>
                  <a:lnTo>
                    <a:pt x="491"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31" name="Freeform 124"/>
            <p:cNvSpPr/>
            <p:nvPr/>
          </p:nvSpPr>
          <p:spPr>
            <a:xfrm>
              <a:off x="25070760" y="63082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9" y="282"/>
                  </a:moveTo>
                  <a:lnTo>
                    <a:pt x="7" y="564"/>
                  </a:lnTo>
                  <a:lnTo>
                    <a:pt x="12" y="567"/>
                  </a:lnTo>
                  <a:lnTo>
                    <a:pt x="171" y="292"/>
                  </a:lnTo>
                  <a:lnTo>
                    <a:pt x="493" y="287"/>
                  </a:lnTo>
                  <a:lnTo>
                    <a:pt x="493" y="280"/>
                  </a:lnTo>
                  <a:lnTo>
                    <a:pt x="173" y="275"/>
                  </a:lnTo>
                  <a:lnTo>
                    <a:pt x="7" y="0"/>
                  </a:lnTo>
                  <a:lnTo>
                    <a:pt x="0" y="2"/>
                  </a:lnTo>
                  <a:lnTo>
                    <a:pt x="159"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32" name="Freeform 125"/>
            <p:cNvSpPr/>
            <p:nvPr/>
          </p:nvSpPr>
          <p:spPr>
            <a:xfrm>
              <a:off x="22413240" y="1087236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7" y="280"/>
                  </a:moveTo>
                  <a:lnTo>
                    <a:pt x="5" y="565"/>
                  </a:lnTo>
                  <a:lnTo>
                    <a:pt x="12" y="567"/>
                  </a:lnTo>
                  <a:lnTo>
                    <a:pt x="169" y="292"/>
                  </a:lnTo>
                  <a:lnTo>
                    <a:pt x="491" y="287"/>
                  </a:lnTo>
                  <a:lnTo>
                    <a:pt x="491" y="280"/>
                  </a:lnTo>
                  <a:lnTo>
                    <a:pt x="173" y="275"/>
                  </a:lnTo>
                  <a:lnTo>
                    <a:pt x="5" y="0"/>
                  </a:lnTo>
                  <a:lnTo>
                    <a:pt x="0" y="3"/>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33" name="Freeform 126"/>
            <p:cNvSpPr/>
            <p:nvPr/>
          </p:nvSpPr>
          <p:spPr>
            <a:xfrm>
              <a:off x="22413240" y="1239120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157" y="283"/>
                  </a:moveTo>
                  <a:lnTo>
                    <a:pt x="5" y="565"/>
                  </a:lnTo>
                  <a:lnTo>
                    <a:pt x="12" y="570"/>
                  </a:lnTo>
                  <a:lnTo>
                    <a:pt x="169" y="292"/>
                  </a:lnTo>
                  <a:lnTo>
                    <a:pt x="491" y="288"/>
                  </a:lnTo>
                  <a:lnTo>
                    <a:pt x="491" y="280"/>
                  </a:lnTo>
                  <a:lnTo>
                    <a:pt x="173" y="276"/>
                  </a:lnTo>
                  <a:lnTo>
                    <a:pt x="5" y="0"/>
                  </a:lnTo>
                  <a:lnTo>
                    <a:pt x="0" y="5"/>
                  </a:lnTo>
                  <a:lnTo>
                    <a:pt x="157"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34" name="Freeform 127"/>
            <p:cNvSpPr/>
            <p:nvPr/>
          </p:nvSpPr>
          <p:spPr>
            <a:xfrm>
              <a:off x="29181960" y="139060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3"/>
                  </a:moveTo>
                  <a:lnTo>
                    <a:pt x="486" y="0"/>
                  </a:lnTo>
                  <a:lnTo>
                    <a:pt x="320" y="276"/>
                  </a:lnTo>
                  <a:lnTo>
                    <a:pt x="0" y="280"/>
                  </a:lnTo>
                  <a:lnTo>
                    <a:pt x="0" y="287"/>
                  </a:lnTo>
                  <a:lnTo>
                    <a:pt x="322" y="292"/>
                  </a:lnTo>
                  <a:lnTo>
                    <a:pt x="481" y="567"/>
                  </a:lnTo>
                  <a:lnTo>
                    <a:pt x="486" y="565"/>
                  </a:lnTo>
                  <a:lnTo>
                    <a:pt x="334" y="280"/>
                  </a:lnTo>
                  <a:lnTo>
                    <a:pt x="493"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35" name="Freeform 128"/>
            <p:cNvSpPr/>
            <p:nvPr/>
          </p:nvSpPr>
          <p:spPr>
            <a:xfrm>
              <a:off x="30336120" y="1390608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7" y="280"/>
                  </a:moveTo>
                  <a:lnTo>
                    <a:pt x="5" y="565"/>
                  </a:lnTo>
                  <a:lnTo>
                    <a:pt x="12" y="567"/>
                  </a:lnTo>
                  <a:lnTo>
                    <a:pt x="169" y="292"/>
                  </a:lnTo>
                  <a:lnTo>
                    <a:pt x="491" y="287"/>
                  </a:lnTo>
                  <a:lnTo>
                    <a:pt x="491" y="280"/>
                  </a:lnTo>
                  <a:lnTo>
                    <a:pt x="171" y="276"/>
                  </a:lnTo>
                  <a:lnTo>
                    <a:pt x="5" y="0"/>
                  </a:lnTo>
                  <a:lnTo>
                    <a:pt x="0" y="3"/>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36" name="Freeform 129"/>
            <p:cNvSpPr/>
            <p:nvPr/>
          </p:nvSpPr>
          <p:spPr>
            <a:xfrm>
              <a:off x="26548200" y="1390608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3"/>
                  </a:moveTo>
                  <a:lnTo>
                    <a:pt x="487" y="0"/>
                  </a:lnTo>
                  <a:lnTo>
                    <a:pt x="320" y="276"/>
                  </a:lnTo>
                  <a:lnTo>
                    <a:pt x="0" y="280"/>
                  </a:lnTo>
                  <a:lnTo>
                    <a:pt x="0" y="287"/>
                  </a:lnTo>
                  <a:lnTo>
                    <a:pt x="323" y="292"/>
                  </a:lnTo>
                  <a:lnTo>
                    <a:pt x="482" y="567"/>
                  </a:lnTo>
                  <a:lnTo>
                    <a:pt x="489" y="565"/>
                  </a:lnTo>
                  <a:lnTo>
                    <a:pt x="337" y="280"/>
                  </a:lnTo>
                  <a:lnTo>
                    <a:pt x="494"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37" name="Freeform 130"/>
            <p:cNvSpPr/>
            <p:nvPr/>
          </p:nvSpPr>
          <p:spPr>
            <a:xfrm>
              <a:off x="27704160" y="139060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0"/>
                  </a:moveTo>
                  <a:lnTo>
                    <a:pt x="4" y="565"/>
                  </a:lnTo>
                  <a:lnTo>
                    <a:pt x="12" y="567"/>
                  </a:lnTo>
                  <a:lnTo>
                    <a:pt x="170" y="292"/>
                  </a:lnTo>
                  <a:lnTo>
                    <a:pt x="493" y="287"/>
                  </a:lnTo>
                  <a:lnTo>
                    <a:pt x="493" y="280"/>
                  </a:lnTo>
                  <a:lnTo>
                    <a:pt x="173" y="276"/>
                  </a:lnTo>
                  <a:lnTo>
                    <a:pt x="7" y="0"/>
                  </a:lnTo>
                  <a:lnTo>
                    <a:pt x="0" y="3"/>
                  </a:lnTo>
                  <a:lnTo>
                    <a:pt x="156"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38" name="Freeform 131"/>
            <p:cNvSpPr/>
            <p:nvPr/>
          </p:nvSpPr>
          <p:spPr>
            <a:xfrm>
              <a:off x="23919840" y="1390608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3"/>
                  </a:moveTo>
                  <a:lnTo>
                    <a:pt x="486" y="0"/>
                  </a:lnTo>
                  <a:lnTo>
                    <a:pt x="320" y="276"/>
                  </a:lnTo>
                  <a:lnTo>
                    <a:pt x="0" y="280"/>
                  </a:lnTo>
                  <a:lnTo>
                    <a:pt x="0" y="287"/>
                  </a:lnTo>
                  <a:lnTo>
                    <a:pt x="323" y="292"/>
                  </a:lnTo>
                  <a:lnTo>
                    <a:pt x="479" y="567"/>
                  </a:lnTo>
                  <a:lnTo>
                    <a:pt x="486" y="565"/>
                  </a:lnTo>
                  <a:lnTo>
                    <a:pt x="335" y="280"/>
                  </a:lnTo>
                  <a:lnTo>
                    <a:pt x="491"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39" name="Freeform 132"/>
            <p:cNvSpPr/>
            <p:nvPr/>
          </p:nvSpPr>
          <p:spPr>
            <a:xfrm>
              <a:off x="25070760" y="139060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9" y="280"/>
                  </a:moveTo>
                  <a:lnTo>
                    <a:pt x="7" y="565"/>
                  </a:lnTo>
                  <a:lnTo>
                    <a:pt x="12" y="567"/>
                  </a:lnTo>
                  <a:lnTo>
                    <a:pt x="171" y="292"/>
                  </a:lnTo>
                  <a:lnTo>
                    <a:pt x="493" y="287"/>
                  </a:lnTo>
                  <a:lnTo>
                    <a:pt x="493" y="280"/>
                  </a:lnTo>
                  <a:lnTo>
                    <a:pt x="173" y="276"/>
                  </a:lnTo>
                  <a:lnTo>
                    <a:pt x="7" y="0"/>
                  </a:lnTo>
                  <a:lnTo>
                    <a:pt x="0" y="3"/>
                  </a:lnTo>
                  <a:lnTo>
                    <a:pt x="159"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40" name="Freeform 133"/>
            <p:cNvSpPr/>
            <p:nvPr/>
          </p:nvSpPr>
          <p:spPr>
            <a:xfrm>
              <a:off x="22413240" y="1390608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7" y="280"/>
                  </a:moveTo>
                  <a:lnTo>
                    <a:pt x="5" y="565"/>
                  </a:lnTo>
                  <a:lnTo>
                    <a:pt x="12" y="567"/>
                  </a:lnTo>
                  <a:lnTo>
                    <a:pt x="169" y="292"/>
                  </a:lnTo>
                  <a:lnTo>
                    <a:pt x="491" y="287"/>
                  </a:lnTo>
                  <a:lnTo>
                    <a:pt x="491" y="280"/>
                  </a:lnTo>
                  <a:lnTo>
                    <a:pt x="173" y="276"/>
                  </a:lnTo>
                  <a:lnTo>
                    <a:pt x="5" y="0"/>
                  </a:lnTo>
                  <a:lnTo>
                    <a:pt x="0" y="3"/>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41" name="Freeform 134"/>
            <p:cNvSpPr/>
            <p:nvPr/>
          </p:nvSpPr>
          <p:spPr>
            <a:xfrm>
              <a:off x="22413240" y="782676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157" y="282"/>
                  </a:moveTo>
                  <a:lnTo>
                    <a:pt x="5" y="565"/>
                  </a:lnTo>
                  <a:lnTo>
                    <a:pt x="12" y="569"/>
                  </a:lnTo>
                  <a:lnTo>
                    <a:pt x="169" y="294"/>
                  </a:lnTo>
                  <a:lnTo>
                    <a:pt x="491" y="289"/>
                  </a:lnTo>
                  <a:lnTo>
                    <a:pt x="491" y="282"/>
                  </a:lnTo>
                  <a:lnTo>
                    <a:pt x="173" y="278"/>
                  </a:lnTo>
                  <a:lnTo>
                    <a:pt x="5"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42" name="Freeform 135"/>
            <p:cNvSpPr/>
            <p:nvPr/>
          </p:nvSpPr>
          <p:spPr>
            <a:xfrm>
              <a:off x="22413240" y="935064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7" y="282"/>
                  </a:moveTo>
                  <a:lnTo>
                    <a:pt x="5" y="564"/>
                  </a:lnTo>
                  <a:lnTo>
                    <a:pt x="12" y="567"/>
                  </a:lnTo>
                  <a:lnTo>
                    <a:pt x="169" y="291"/>
                  </a:lnTo>
                  <a:lnTo>
                    <a:pt x="491" y="287"/>
                  </a:lnTo>
                  <a:lnTo>
                    <a:pt x="491" y="280"/>
                  </a:lnTo>
                  <a:lnTo>
                    <a:pt x="173" y="275"/>
                  </a:lnTo>
                  <a:lnTo>
                    <a:pt x="5" y="0"/>
                  </a:lnTo>
                  <a:lnTo>
                    <a:pt x="0" y="4"/>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43" name="Freeform 136"/>
            <p:cNvSpPr/>
            <p:nvPr/>
          </p:nvSpPr>
          <p:spPr>
            <a:xfrm>
              <a:off x="22413240" y="478476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157" y="282"/>
                  </a:moveTo>
                  <a:lnTo>
                    <a:pt x="5" y="565"/>
                  </a:lnTo>
                  <a:lnTo>
                    <a:pt x="12" y="570"/>
                  </a:lnTo>
                  <a:lnTo>
                    <a:pt x="169" y="294"/>
                  </a:lnTo>
                  <a:lnTo>
                    <a:pt x="491" y="290"/>
                  </a:lnTo>
                  <a:lnTo>
                    <a:pt x="491" y="282"/>
                  </a:lnTo>
                  <a:lnTo>
                    <a:pt x="173" y="278"/>
                  </a:lnTo>
                  <a:lnTo>
                    <a:pt x="5"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44" name="Freeform 137"/>
            <p:cNvSpPr/>
            <p:nvPr/>
          </p:nvSpPr>
          <p:spPr>
            <a:xfrm>
              <a:off x="22413240" y="630828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7" y="282"/>
                  </a:moveTo>
                  <a:lnTo>
                    <a:pt x="5" y="564"/>
                  </a:lnTo>
                  <a:lnTo>
                    <a:pt x="12" y="567"/>
                  </a:lnTo>
                  <a:lnTo>
                    <a:pt x="169" y="292"/>
                  </a:lnTo>
                  <a:lnTo>
                    <a:pt x="491" y="287"/>
                  </a:lnTo>
                  <a:lnTo>
                    <a:pt x="491" y="280"/>
                  </a:lnTo>
                  <a:lnTo>
                    <a:pt x="173" y="275"/>
                  </a:lnTo>
                  <a:lnTo>
                    <a:pt x="5" y="0"/>
                  </a:lnTo>
                  <a:lnTo>
                    <a:pt x="0" y="2"/>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45" name="Freeform 138"/>
            <p:cNvSpPr/>
            <p:nvPr/>
          </p:nvSpPr>
          <p:spPr>
            <a:xfrm>
              <a:off x="36902160" y="1162512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7" y="280"/>
                  </a:moveTo>
                  <a:lnTo>
                    <a:pt x="5" y="564"/>
                  </a:lnTo>
                  <a:lnTo>
                    <a:pt x="12" y="567"/>
                  </a:lnTo>
                  <a:lnTo>
                    <a:pt x="169" y="291"/>
                  </a:lnTo>
                  <a:lnTo>
                    <a:pt x="491" y="287"/>
                  </a:lnTo>
                  <a:lnTo>
                    <a:pt x="491" y="280"/>
                  </a:lnTo>
                  <a:lnTo>
                    <a:pt x="173" y="275"/>
                  </a:lnTo>
                  <a:lnTo>
                    <a:pt x="5" y="0"/>
                  </a:lnTo>
                  <a:lnTo>
                    <a:pt x="0" y="2"/>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46" name="Freeform 139"/>
            <p:cNvSpPr/>
            <p:nvPr/>
          </p:nvSpPr>
          <p:spPr>
            <a:xfrm>
              <a:off x="35748000" y="1162512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2"/>
                  </a:moveTo>
                  <a:lnTo>
                    <a:pt x="486" y="0"/>
                  </a:lnTo>
                  <a:lnTo>
                    <a:pt x="320" y="275"/>
                  </a:lnTo>
                  <a:lnTo>
                    <a:pt x="0" y="280"/>
                  </a:lnTo>
                  <a:lnTo>
                    <a:pt x="0" y="287"/>
                  </a:lnTo>
                  <a:lnTo>
                    <a:pt x="322" y="291"/>
                  </a:lnTo>
                  <a:lnTo>
                    <a:pt x="481" y="567"/>
                  </a:lnTo>
                  <a:lnTo>
                    <a:pt x="486" y="564"/>
                  </a:lnTo>
                  <a:lnTo>
                    <a:pt x="337" y="280"/>
                  </a:lnTo>
                  <a:lnTo>
                    <a:pt x="493"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47" name="Freeform 140"/>
            <p:cNvSpPr/>
            <p:nvPr/>
          </p:nvSpPr>
          <p:spPr>
            <a:xfrm>
              <a:off x="36902160" y="1314360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157" y="282"/>
                  </a:moveTo>
                  <a:lnTo>
                    <a:pt x="5" y="565"/>
                  </a:lnTo>
                  <a:lnTo>
                    <a:pt x="12" y="569"/>
                  </a:lnTo>
                  <a:lnTo>
                    <a:pt x="169" y="294"/>
                  </a:lnTo>
                  <a:lnTo>
                    <a:pt x="491" y="289"/>
                  </a:lnTo>
                  <a:lnTo>
                    <a:pt x="491" y="280"/>
                  </a:lnTo>
                  <a:lnTo>
                    <a:pt x="173" y="275"/>
                  </a:lnTo>
                  <a:lnTo>
                    <a:pt x="5"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48" name="Freeform 141"/>
            <p:cNvSpPr/>
            <p:nvPr/>
          </p:nvSpPr>
          <p:spPr>
            <a:xfrm>
              <a:off x="35748000" y="1314360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493" y="5"/>
                  </a:moveTo>
                  <a:lnTo>
                    <a:pt x="486" y="0"/>
                  </a:lnTo>
                  <a:lnTo>
                    <a:pt x="320" y="275"/>
                  </a:lnTo>
                  <a:lnTo>
                    <a:pt x="0" y="280"/>
                  </a:lnTo>
                  <a:lnTo>
                    <a:pt x="0" y="289"/>
                  </a:lnTo>
                  <a:lnTo>
                    <a:pt x="322" y="294"/>
                  </a:lnTo>
                  <a:lnTo>
                    <a:pt x="481" y="569"/>
                  </a:lnTo>
                  <a:lnTo>
                    <a:pt x="486" y="565"/>
                  </a:lnTo>
                  <a:lnTo>
                    <a:pt x="337" y="282"/>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49" name="Freeform 142"/>
            <p:cNvSpPr/>
            <p:nvPr/>
          </p:nvSpPr>
          <p:spPr>
            <a:xfrm>
              <a:off x="39530880" y="1162512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0"/>
                  </a:moveTo>
                  <a:lnTo>
                    <a:pt x="5" y="564"/>
                  </a:lnTo>
                  <a:lnTo>
                    <a:pt x="12" y="567"/>
                  </a:lnTo>
                  <a:lnTo>
                    <a:pt x="171" y="291"/>
                  </a:lnTo>
                  <a:lnTo>
                    <a:pt x="494" y="287"/>
                  </a:lnTo>
                  <a:lnTo>
                    <a:pt x="494" y="280"/>
                  </a:lnTo>
                  <a:lnTo>
                    <a:pt x="173" y="275"/>
                  </a:lnTo>
                  <a:lnTo>
                    <a:pt x="7" y="0"/>
                  </a:lnTo>
                  <a:lnTo>
                    <a:pt x="0" y="2"/>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50" name="Freeform 143"/>
            <p:cNvSpPr/>
            <p:nvPr/>
          </p:nvSpPr>
          <p:spPr>
            <a:xfrm>
              <a:off x="38379960" y="1162512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2"/>
                  </a:moveTo>
                  <a:lnTo>
                    <a:pt x="487" y="0"/>
                  </a:lnTo>
                  <a:lnTo>
                    <a:pt x="318" y="275"/>
                  </a:lnTo>
                  <a:lnTo>
                    <a:pt x="0" y="280"/>
                  </a:lnTo>
                  <a:lnTo>
                    <a:pt x="0" y="287"/>
                  </a:lnTo>
                  <a:lnTo>
                    <a:pt x="323" y="291"/>
                  </a:lnTo>
                  <a:lnTo>
                    <a:pt x="479" y="567"/>
                  </a:lnTo>
                  <a:lnTo>
                    <a:pt x="487" y="564"/>
                  </a:lnTo>
                  <a:lnTo>
                    <a:pt x="335" y="280"/>
                  </a:lnTo>
                  <a:lnTo>
                    <a:pt x="491"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51" name="Freeform 144"/>
            <p:cNvSpPr/>
            <p:nvPr/>
          </p:nvSpPr>
          <p:spPr>
            <a:xfrm>
              <a:off x="39530880" y="1314360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157" y="282"/>
                  </a:moveTo>
                  <a:lnTo>
                    <a:pt x="5" y="565"/>
                  </a:lnTo>
                  <a:lnTo>
                    <a:pt x="12" y="569"/>
                  </a:lnTo>
                  <a:lnTo>
                    <a:pt x="171" y="294"/>
                  </a:lnTo>
                  <a:lnTo>
                    <a:pt x="494" y="289"/>
                  </a:lnTo>
                  <a:lnTo>
                    <a:pt x="494" y="280"/>
                  </a:lnTo>
                  <a:lnTo>
                    <a:pt x="173" y="275"/>
                  </a:lnTo>
                  <a:lnTo>
                    <a:pt x="7"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52" name="Freeform 145"/>
            <p:cNvSpPr/>
            <p:nvPr/>
          </p:nvSpPr>
          <p:spPr>
            <a:xfrm>
              <a:off x="38379960" y="1314360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491" y="5"/>
                  </a:moveTo>
                  <a:lnTo>
                    <a:pt x="487" y="0"/>
                  </a:lnTo>
                  <a:lnTo>
                    <a:pt x="318" y="275"/>
                  </a:lnTo>
                  <a:lnTo>
                    <a:pt x="0" y="280"/>
                  </a:lnTo>
                  <a:lnTo>
                    <a:pt x="0" y="289"/>
                  </a:lnTo>
                  <a:lnTo>
                    <a:pt x="323" y="294"/>
                  </a:lnTo>
                  <a:lnTo>
                    <a:pt x="479" y="569"/>
                  </a:lnTo>
                  <a:lnTo>
                    <a:pt x="487" y="565"/>
                  </a:lnTo>
                  <a:lnTo>
                    <a:pt x="335"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53" name="Freeform 146"/>
            <p:cNvSpPr/>
            <p:nvPr/>
          </p:nvSpPr>
          <p:spPr>
            <a:xfrm>
              <a:off x="36902160" y="858276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7" y="280"/>
                  </a:moveTo>
                  <a:lnTo>
                    <a:pt x="5" y="564"/>
                  </a:lnTo>
                  <a:lnTo>
                    <a:pt x="12" y="567"/>
                  </a:lnTo>
                  <a:lnTo>
                    <a:pt x="169" y="292"/>
                  </a:lnTo>
                  <a:lnTo>
                    <a:pt x="491" y="287"/>
                  </a:lnTo>
                  <a:lnTo>
                    <a:pt x="491" y="280"/>
                  </a:lnTo>
                  <a:lnTo>
                    <a:pt x="173" y="275"/>
                  </a:lnTo>
                  <a:lnTo>
                    <a:pt x="5" y="0"/>
                  </a:lnTo>
                  <a:lnTo>
                    <a:pt x="0" y="2"/>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54" name="Freeform 147"/>
            <p:cNvSpPr/>
            <p:nvPr/>
          </p:nvSpPr>
          <p:spPr>
            <a:xfrm>
              <a:off x="35748000" y="858276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2"/>
                  </a:moveTo>
                  <a:lnTo>
                    <a:pt x="486" y="0"/>
                  </a:lnTo>
                  <a:lnTo>
                    <a:pt x="320" y="275"/>
                  </a:lnTo>
                  <a:lnTo>
                    <a:pt x="0" y="280"/>
                  </a:lnTo>
                  <a:lnTo>
                    <a:pt x="0" y="287"/>
                  </a:lnTo>
                  <a:lnTo>
                    <a:pt x="322" y="292"/>
                  </a:lnTo>
                  <a:lnTo>
                    <a:pt x="481" y="567"/>
                  </a:lnTo>
                  <a:lnTo>
                    <a:pt x="486" y="564"/>
                  </a:lnTo>
                  <a:lnTo>
                    <a:pt x="337" y="280"/>
                  </a:lnTo>
                  <a:lnTo>
                    <a:pt x="493"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55" name="Freeform 148"/>
            <p:cNvSpPr/>
            <p:nvPr/>
          </p:nvSpPr>
          <p:spPr>
            <a:xfrm>
              <a:off x="36902160" y="1010124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157" y="282"/>
                  </a:moveTo>
                  <a:lnTo>
                    <a:pt x="5" y="565"/>
                  </a:lnTo>
                  <a:lnTo>
                    <a:pt x="12" y="569"/>
                  </a:lnTo>
                  <a:lnTo>
                    <a:pt x="169" y="292"/>
                  </a:lnTo>
                  <a:lnTo>
                    <a:pt x="491" y="289"/>
                  </a:lnTo>
                  <a:lnTo>
                    <a:pt x="491" y="280"/>
                  </a:lnTo>
                  <a:lnTo>
                    <a:pt x="173" y="275"/>
                  </a:lnTo>
                  <a:lnTo>
                    <a:pt x="5"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56" name="Freeform 149"/>
            <p:cNvSpPr/>
            <p:nvPr/>
          </p:nvSpPr>
          <p:spPr>
            <a:xfrm>
              <a:off x="35748000" y="1010124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493" y="5"/>
                  </a:moveTo>
                  <a:lnTo>
                    <a:pt x="486" y="0"/>
                  </a:lnTo>
                  <a:lnTo>
                    <a:pt x="320" y="275"/>
                  </a:lnTo>
                  <a:lnTo>
                    <a:pt x="0" y="280"/>
                  </a:lnTo>
                  <a:lnTo>
                    <a:pt x="0" y="289"/>
                  </a:lnTo>
                  <a:lnTo>
                    <a:pt x="322" y="292"/>
                  </a:lnTo>
                  <a:lnTo>
                    <a:pt x="481" y="569"/>
                  </a:lnTo>
                  <a:lnTo>
                    <a:pt x="486" y="565"/>
                  </a:lnTo>
                  <a:lnTo>
                    <a:pt x="337" y="282"/>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57" name="Freeform 150"/>
            <p:cNvSpPr/>
            <p:nvPr/>
          </p:nvSpPr>
          <p:spPr>
            <a:xfrm>
              <a:off x="39530880" y="858276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0"/>
                  </a:moveTo>
                  <a:lnTo>
                    <a:pt x="5" y="564"/>
                  </a:lnTo>
                  <a:lnTo>
                    <a:pt x="12" y="567"/>
                  </a:lnTo>
                  <a:lnTo>
                    <a:pt x="171" y="292"/>
                  </a:lnTo>
                  <a:lnTo>
                    <a:pt x="494" y="287"/>
                  </a:lnTo>
                  <a:lnTo>
                    <a:pt x="494" y="280"/>
                  </a:lnTo>
                  <a:lnTo>
                    <a:pt x="173" y="275"/>
                  </a:lnTo>
                  <a:lnTo>
                    <a:pt x="7" y="0"/>
                  </a:lnTo>
                  <a:lnTo>
                    <a:pt x="0" y="2"/>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58" name="Freeform 151"/>
            <p:cNvSpPr/>
            <p:nvPr/>
          </p:nvSpPr>
          <p:spPr>
            <a:xfrm>
              <a:off x="38379960" y="858276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2"/>
                  </a:moveTo>
                  <a:lnTo>
                    <a:pt x="487" y="0"/>
                  </a:lnTo>
                  <a:lnTo>
                    <a:pt x="318" y="275"/>
                  </a:lnTo>
                  <a:lnTo>
                    <a:pt x="0" y="280"/>
                  </a:lnTo>
                  <a:lnTo>
                    <a:pt x="0" y="287"/>
                  </a:lnTo>
                  <a:lnTo>
                    <a:pt x="323" y="292"/>
                  </a:lnTo>
                  <a:lnTo>
                    <a:pt x="479" y="567"/>
                  </a:lnTo>
                  <a:lnTo>
                    <a:pt x="487" y="564"/>
                  </a:lnTo>
                  <a:lnTo>
                    <a:pt x="335" y="280"/>
                  </a:lnTo>
                  <a:lnTo>
                    <a:pt x="491"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59" name="Freeform 152"/>
            <p:cNvSpPr/>
            <p:nvPr/>
          </p:nvSpPr>
          <p:spPr>
            <a:xfrm>
              <a:off x="39530880" y="1010124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157" y="282"/>
                  </a:moveTo>
                  <a:lnTo>
                    <a:pt x="5" y="565"/>
                  </a:lnTo>
                  <a:lnTo>
                    <a:pt x="12" y="569"/>
                  </a:lnTo>
                  <a:lnTo>
                    <a:pt x="171" y="292"/>
                  </a:lnTo>
                  <a:lnTo>
                    <a:pt x="494" y="289"/>
                  </a:lnTo>
                  <a:lnTo>
                    <a:pt x="494" y="280"/>
                  </a:lnTo>
                  <a:lnTo>
                    <a:pt x="173" y="275"/>
                  </a:lnTo>
                  <a:lnTo>
                    <a:pt x="7"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60" name="Freeform 153"/>
            <p:cNvSpPr/>
            <p:nvPr/>
          </p:nvSpPr>
          <p:spPr>
            <a:xfrm>
              <a:off x="38379960" y="1010124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491" y="5"/>
                  </a:moveTo>
                  <a:lnTo>
                    <a:pt x="487" y="0"/>
                  </a:lnTo>
                  <a:lnTo>
                    <a:pt x="318" y="275"/>
                  </a:lnTo>
                  <a:lnTo>
                    <a:pt x="0" y="280"/>
                  </a:lnTo>
                  <a:lnTo>
                    <a:pt x="0" y="289"/>
                  </a:lnTo>
                  <a:lnTo>
                    <a:pt x="323" y="292"/>
                  </a:lnTo>
                  <a:lnTo>
                    <a:pt x="479" y="569"/>
                  </a:lnTo>
                  <a:lnTo>
                    <a:pt x="487" y="565"/>
                  </a:lnTo>
                  <a:lnTo>
                    <a:pt x="335"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61" name="Freeform 154"/>
            <p:cNvSpPr/>
            <p:nvPr/>
          </p:nvSpPr>
          <p:spPr>
            <a:xfrm>
              <a:off x="36902160" y="553536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157" y="283"/>
                  </a:moveTo>
                  <a:lnTo>
                    <a:pt x="5" y="565"/>
                  </a:lnTo>
                  <a:lnTo>
                    <a:pt x="12" y="570"/>
                  </a:lnTo>
                  <a:lnTo>
                    <a:pt x="169" y="295"/>
                  </a:lnTo>
                  <a:lnTo>
                    <a:pt x="491" y="290"/>
                  </a:lnTo>
                  <a:lnTo>
                    <a:pt x="491" y="283"/>
                  </a:lnTo>
                  <a:lnTo>
                    <a:pt x="173" y="278"/>
                  </a:lnTo>
                  <a:lnTo>
                    <a:pt x="5" y="0"/>
                  </a:lnTo>
                  <a:lnTo>
                    <a:pt x="0" y="5"/>
                  </a:lnTo>
                  <a:lnTo>
                    <a:pt x="157"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62" name="Freeform 155"/>
            <p:cNvSpPr/>
            <p:nvPr/>
          </p:nvSpPr>
          <p:spPr>
            <a:xfrm>
              <a:off x="35748000" y="553536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6" y="565"/>
                  </a:lnTo>
                  <a:lnTo>
                    <a:pt x="337" y="283"/>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63" name="Freeform 156"/>
            <p:cNvSpPr/>
            <p:nvPr/>
          </p:nvSpPr>
          <p:spPr>
            <a:xfrm>
              <a:off x="36902160" y="705924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157" y="282"/>
                  </a:moveTo>
                  <a:lnTo>
                    <a:pt x="5" y="565"/>
                  </a:lnTo>
                  <a:lnTo>
                    <a:pt x="12" y="567"/>
                  </a:lnTo>
                  <a:lnTo>
                    <a:pt x="169" y="292"/>
                  </a:lnTo>
                  <a:lnTo>
                    <a:pt x="491" y="287"/>
                  </a:lnTo>
                  <a:lnTo>
                    <a:pt x="491" y="280"/>
                  </a:lnTo>
                  <a:lnTo>
                    <a:pt x="173" y="275"/>
                  </a:lnTo>
                  <a:lnTo>
                    <a:pt x="5"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64" name="Freeform 157"/>
            <p:cNvSpPr/>
            <p:nvPr/>
          </p:nvSpPr>
          <p:spPr>
            <a:xfrm>
              <a:off x="35748000" y="70592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5"/>
                  </a:moveTo>
                  <a:lnTo>
                    <a:pt x="486" y="0"/>
                  </a:lnTo>
                  <a:lnTo>
                    <a:pt x="320" y="275"/>
                  </a:lnTo>
                  <a:lnTo>
                    <a:pt x="0" y="280"/>
                  </a:lnTo>
                  <a:lnTo>
                    <a:pt x="0" y="287"/>
                  </a:lnTo>
                  <a:lnTo>
                    <a:pt x="322" y="292"/>
                  </a:lnTo>
                  <a:lnTo>
                    <a:pt x="481" y="567"/>
                  </a:lnTo>
                  <a:lnTo>
                    <a:pt x="486" y="565"/>
                  </a:lnTo>
                  <a:lnTo>
                    <a:pt x="337" y="282"/>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65" name="Freeform 158"/>
            <p:cNvSpPr/>
            <p:nvPr/>
          </p:nvSpPr>
          <p:spPr>
            <a:xfrm>
              <a:off x="39530880" y="553536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157" y="283"/>
                  </a:moveTo>
                  <a:lnTo>
                    <a:pt x="5" y="565"/>
                  </a:lnTo>
                  <a:lnTo>
                    <a:pt x="12" y="570"/>
                  </a:lnTo>
                  <a:lnTo>
                    <a:pt x="171" y="295"/>
                  </a:lnTo>
                  <a:lnTo>
                    <a:pt x="494" y="290"/>
                  </a:lnTo>
                  <a:lnTo>
                    <a:pt x="494" y="283"/>
                  </a:lnTo>
                  <a:lnTo>
                    <a:pt x="173" y="278"/>
                  </a:lnTo>
                  <a:lnTo>
                    <a:pt x="7" y="0"/>
                  </a:lnTo>
                  <a:lnTo>
                    <a:pt x="0" y="5"/>
                  </a:lnTo>
                  <a:lnTo>
                    <a:pt x="157"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66" name="Freeform 159"/>
            <p:cNvSpPr/>
            <p:nvPr/>
          </p:nvSpPr>
          <p:spPr>
            <a:xfrm>
              <a:off x="38379960" y="553536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491" y="5"/>
                  </a:moveTo>
                  <a:lnTo>
                    <a:pt x="487" y="0"/>
                  </a:lnTo>
                  <a:lnTo>
                    <a:pt x="318" y="278"/>
                  </a:lnTo>
                  <a:lnTo>
                    <a:pt x="0" y="283"/>
                  </a:lnTo>
                  <a:lnTo>
                    <a:pt x="0" y="290"/>
                  </a:lnTo>
                  <a:lnTo>
                    <a:pt x="323" y="295"/>
                  </a:lnTo>
                  <a:lnTo>
                    <a:pt x="479" y="570"/>
                  </a:lnTo>
                  <a:lnTo>
                    <a:pt x="487" y="565"/>
                  </a:lnTo>
                  <a:lnTo>
                    <a:pt x="335" y="283"/>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67" name="Freeform 160"/>
            <p:cNvSpPr/>
            <p:nvPr/>
          </p:nvSpPr>
          <p:spPr>
            <a:xfrm>
              <a:off x="31645080" y="553536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68" name="Freeform 161"/>
            <p:cNvSpPr/>
            <p:nvPr/>
          </p:nvSpPr>
          <p:spPr>
            <a:xfrm>
              <a:off x="34277040" y="553536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157" y="283"/>
                  </a:moveTo>
                  <a:lnTo>
                    <a:pt x="5" y="565"/>
                  </a:lnTo>
                  <a:lnTo>
                    <a:pt x="12" y="570"/>
                  </a:lnTo>
                  <a:lnTo>
                    <a:pt x="169" y="295"/>
                  </a:lnTo>
                  <a:lnTo>
                    <a:pt x="494" y="290"/>
                  </a:lnTo>
                  <a:lnTo>
                    <a:pt x="494" y="283"/>
                  </a:lnTo>
                  <a:lnTo>
                    <a:pt x="173" y="278"/>
                  </a:lnTo>
                  <a:lnTo>
                    <a:pt x="7" y="0"/>
                  </a:lnTo>
                  <a:lnTo>
                    <a:pt x="0" y="5"/>
                  </a:lnTo>
                  <a:lnTo>
                    <a:pt x="157"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69" name="Freeform 162"/>
            <p:cNvSpPr/>
            <p:nvPr/>
          </p:nvSpPr>
          <p:spPr>
            <a:xfrm>
              <a:off x="33122880" y="553536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70" name="Freeform 163"/>
            <p:cNvSpPr/>
            <p:nvPr/>
          </p:nvSpPr>
          <p:spPr>
            <a:xfrm>
              <a:off x="31645080" y="70592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2"/>
                  </a:moveTo>
                  <a:lnTo>
                    <a:pt x="4" y="565"/>
                  </a:lnTo>
                  <a:lnTo>
                    <a:pt x="12" y="567"/>
                  </a:lnTo>
                  <a:lnTo>
                    <a:pt x="171" y="292"/>
                  </a:lnTo>
                  <a:lnTo>
                    <a:pt x="493" y="287"/>
                  </a:lnTo>
                  <a:lnTo>
                    <a:pt x="493" y="280"/>
                  </a:lnTo>
                  <a:lnTo>
                    <a:pt x="173" y="275"/>
                  </a:lnTo>
                  <a:lnTo>
                    <a:pt x="7" y="0"/>
                  </a:lnTo>
                  <a:lnTo>
                    <a:pt x="0" y="2"/>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71" name="Freeform 164"/>
            <p:cNvSpPr/>
            <p:nvPr/>
          </p:nvSpPr>
          <p:spPr>
            <a:xfrm>
              <a:off x="34277040" y="705924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2"/>
                  </a:moveTo>
                  <a:lnTo>
                    <a:pt x="5" y="565"/>
                  </a:lnTo>
                  <a:lnTo>
                    <a:pt x="12" y="567"/>
                  </a:lnTo>
                  <a:lnTo>
                    <a:pt x="169" y="292"/>
                  </a:lnTo>
                  <a:lnTo>
                    <a:pt x="494" y="287"/>
                  </a:lnTo>
                  <a:lnTo>
                    <a:pt x="494" y="280"/>
                  </a:lnTo>
                  <a:lnTo>
                    <a:pt x="173" y="275"/>
                  </a:lnTo>
                  <a:lnTo>
                    <a:pt x="7" y="0"/>
                  </a:lnTo>
                  <a:lnTo>
                    <a:pt x="0" y="2"/>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72" name="Freeform 165"/>
            <p:cNvSpPr/>
            <p:nvPr/>
          </p:nvSpPr>
          <p:spPr>
            <a:xfrm>
              <a:off x="33122880" y="70592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2"/>
                  </a:moveTo>
                  <a:lnTo>
                    <a:pt x="486" y="0"/>
                  </a:lnTo>
                  <a:lnTo>
                    <a:pt x="320" y="275"/>
                  </a:lnTo>
                  <a:lnTo>
                    <a:pt x="0" y="280"/>
                  </a:lnTo>
                  <a:lnTo>
                    <a:pt x="0" y="287"/>
                  </a:lnTo>
                  <a:lnTo>
                    <a:pt x="322" y="292"/>
                  </a:lnTo>
                  <a:lnTo>
                    <a:pt x="481" y="567"/>
                  </a:lnTo>
                  <a:lnTo>
                    <a:pt x="489" y="565"/>
                  </a:lnTo>
                  <a:lnTo>
                    <a:pt x="337" y="282"/>
                  </a:lnTo>
                  <a:lnTo>
                    <a:pt x="493"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73" name="Freeform 166"/>
            <p:cNvSpPr/>
            <p:nvPr/>
          </p:nvSpPr>
          <p:spPr>
            <a:xfrm>
              <a:off x="31645080" y="857772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74" name="Freeform 167"/>
            <p:cNvSpPr/>
            <p:nvPr/>
          </p:nvSpPr>
          <p:spPr>
            <a:xfrm>
              <a:off x="34277040" y="857772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157" y="283"/>
                  </a:moveTo>
                  <a:lnTo>
                    <a:pt x="5" y="565"/>
                  </a:lnTo>
                  <a:lnTo>
                    <a:pt x="12" y="570"/>
                  </a:lnTo>
                  <a:lnTo>
                    <a:pt x="169" y="295"/>
                  </a:lnTo>
                  <a:lnTo>
                    <a:pt x="494" y="290"/>
                  </a:lnTo>
                  <a:lnTo>
                    <a:pt x="494" y="283"/>
                  </a:lnTo>
                  <a:lnTo>
                    <a:pt x="173" y="278"/>
                  </a:lnTo>
                  <a:lnTo>
                    <a:pt x="7" y="0"/>
                  </a:lnTo>
                  <a:lnTo>
                    <a:pt x="0" y="5"/>
                  </a:lnTo>
                  <a:lnTo>
                    <a:pt x="157"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75" name="Freeform 168"/>
            <p:cNvSpPr/>
            <p:nvPr/>
          </p:nvSpPr>
          <p:spPr>
            <a:xfrm>
              <a:off x="33122880" y="857772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76" name="Freeform 169"/>
            <p:cNvSpPr/>
            <p:nvPr/>
          </p:nvSpPr>
          <p:spPr>
            <a:xfrm>
              <a:off x="31645080" y="101012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2"/>
                  </a:moveTo>
                  <a:lnTo>
                    <a:pt x="4" y="565"/>
                  </a:lnTo>
                  <a:lnTo>
                    <a:pt x="12" y="567"/>
                  </a:lnTo>
                  <a:lnTo>
                    <a:pt x="171" y="292"/>
                  </a:lnTo>
                  <a:lnTo>
                    <a:pt x="493" y="287"/>
                  </a:lnTo>
                  <a:lnTo>
                    <a:pt x="493" y="280"/>
                  </a:lnTo>
                  <a:lnTo>
                    <a:pt x="173" y="275"/>
                  </a:lnTo>
                  <a:lnTo>
                    <a:pt x="7" y="0"/>
                  </a:lnTo>
                  <a:lnTo>
                    <a:pt x="0" y="5"/>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77" name="Freeform 170"/>
            <p:cNvSpPr/>
            <p:nvPr/>
          </p:nvSpPr>
          <p:spPr>
            <a:xfrm>
              <a:off x="34277040" y="1010124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2"/>
                  </a:moveTo>
                  <a:lnTo>
                    <a:pt x="5" y="565"/>
                  </a:lnTo>
                  <a:lnTo>
                    <a:pt x="12" y="567"/>
                  </a:lnTo>
                  <a:lnTo>
                    <a:pt x="169" y="292"/>
                  </a:lnTo>
                  <a:lnTo>
                    <a:pt x="494" y="287"/>
                  </a:lnTo>
                  <a:lnTo>
                    <a:pt x="494" y="280"/>
                  </a:lnTo>
                  <a:lnTo>
                    <a:pt x="173" y="275"/>
                  </a:lnTo>
                  <a:lnTo>
                    <a:pt x="7"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78" name="Freeform 171"/>
            <p:cNvSpPr/>
            <p:nvPr/>
          </p:nvSpPr>
          <p:spPr>
            <a:xfrm>
              <a:off x="33122880" y="101012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5"/>
                  </a:moveTo>
                  <a:lnTo>
                    <a:pt x="486" y="0"/>
                  </a:lnTo>
                  <a:lnTo>
                    <a:pt x="320" y="275"/>
                  </a:lnTo>
                  <a:lnTo>
                    <a:pt x="0" y="280"/>
                  </a:lnTo>
                  <a:lnTo>
                    <a:pt x="0" y="287"/>
                  </a:lnTo>
                  <a:lnTo>
                    <a:pt x="322" y="292"/>
                  </a:lnTo>
                  <a:lnTo>
                    <a:pt x="481" y="567"/>
                  </a:lnTo>
                  <a:lnTo>
                    <a:pt x="489" y="565"/>
                  </a:lnTo>
                  <a:lnTo>
                    <a:pt x="337" y="282"/>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79" name="Freeform 172"/>
            <p:cNvSpPr/>
            <p:nvPr/>
          </p:nvSpPr>
          <p:spPr>
            <a:xfrm>
              <a:off x="31645080" y="1162512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2"/>
                  </a:moveTo>
                  <a:lnTo>
                    <a:pt x="4" y="564"/>
                  </a:lnTo>
                  <a:lnTo>
                    <a:pt x="12" y="567"/>
                  </a:lnTo>
                  <a:lnTo>
                    <a:pt x="171" y="291"/>
                  </a:lnTo>
                  <a:lnTo>
                    <a:pt x="493" y="287"/>
                  </a:lnTo>
                  <a:lnTo>
                    <a:pt x="493" y="280"/>
                  </a:lnTo>
                  <a:lnTo>
                    <a:pt x="173" y="275"/>
                  </a:lnTo>
                  <a:lnTo>
                    <a:pt x="7" y="0"/>
                  </a:lnTo>
                  <a:lnTo>
                    <a:pt x="0" y="2"/>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80" name="Freeform 173"/>
            <p:cNvSpPr/>
            <p:nvPr/>
          </p:nvSpPr>
          <p:spPr>
            <a:xfrm>
              <a:off x="34277040" y="1162512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2"/>
                  </a:moveTo>
                  <a:lnTo>
                    <a:pt x="5" y="564"/>
                  </a:lnTo>
                  <a:lnTo>
                    <a:pt x="12" y="567"/>
                  </a:lnTo>
                  <a:lnTo>
                    <a:pt x="169" y="291"/>
                  </a:lnTo>
                  <a:lnTo>
                    <a:pt x="494" y="287"/>
                  </a:lnTo>
                  <a:lnTo>
                    <a:pt x="494" y="280"/>
                  </a:lnTo>
                  <a:lnTo>
                    <a:pt x="173" y="275"/>
                  </a:lnTo>
                  <a:lnTo>
                    <a:pt x="7" y="0"/>
                  </a:lnTo>
                  <a:lnTo>
                    <a:pt x="0" y="2"/>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81" name="Freeform 174"/>
            <p:cNvSpPr/>
            <p:nvPr/>
          </p:nvSpPr>
          <p:spPr>
            <a:xfrm>
              <a:off x="33122880" y="1162512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2"/>
                  </a:moveTo>
                  <a:lnTo>
                    <a:pt x="486" y="0"/>
                  </a:lnTo>
                  <a:lnTo>
                    <a:pt x="320" y="275"/>
                  </a:lnTo>
                  <a:lnTo>
                    <a:pt x="0" y="280"/>
                  </a:lnTo>
                  <a:lnTo>
                    <a:pt x="0" y="287"/>
                  </a:lnTo>
                  <a:lnTo>
                    <a:pt x="322" y="291"/>
                  </a:lnTo>
                  <a:lnTo>
                    <a:pt x="481" y="567"/>
                  </a:lnTo>
                  <a:lnTo>
                    <a:pt x="489" y="564"/>
                  </a:lnTo>
                  <a:lnTo>
                    <a:pt x="337" y="282"/>
                  </a:lnTo>
                  <a:lnTo>
                    <a:pt x="493"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82" name="Freeform 175"/>
            <p:cNvSpPr/>
            <p:nvPr/>
          </p:nvSpPr>
          <p:spPr>
            <a:xfrm>
              <a:off x="31645080" y="1314360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156" y="282"/>
                  </a:moveTo>
                  <a:lnTo>
                    <a:pt x="4" y="565"/>
                  </a:lnTo>
                  <a:lnTo>
                    <a:pt x="12" y="569"/>
                  </a:lnTo>
                  <a:lnTo>
                    <a:pt x="171" y="294"/>
                  </a:lnTo>
                  <a:lnTo>
                    <a:pt x="493" y="289"/>
                  </a:lnTo>
                  <a:lnTo>
                    <a:pt x="493" y="280"/>
                  </a:lnTo>
                  <a:lnTo>
                    <a:pt x="173" y="275"/>
                  </a:lnTo>
                  <a:lnTo>
                    <a:pt x="7" y="0"/>
                  </a:lnTo>
                  <a:lnTo>
                    <a:pt x="0" y="5"/>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83" name="Freeform 176"/>
            <p:cNvSpPr/>
            <p:nvPr/>
          </p:nvSpPr>
          <p:spPr>
            <a:xfrm>
              <a:off x="34277040" y="1314360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157" y="282"/>
                  </a:moveTo>
                  <a:lnTo>
                    <a:pt x="5" y="565"/>
                  </a:lnTo>
                  <a:lnTo>
                    <a:pt x="12" y="569"/>
                  </a:lnTo>
                  <a:lnTo>
                    <a:pt x="169" y="294"/>
                  </a:lnTo>
                  <a:lnTo>
                    <a:pt x="494" y="289"/>
                  </a:lnTo>
                  <a:lnTo>
                    <a:pt x="494" y="280"/>
                  </a:lnTo>
                  <a:lnTo>
                    <a:pt x="173" y="275"/>
                  </a:lnTo>
                  <a:lnTo>
                    <a:pt x="7"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84" name="Freeform 177"/>
            <p:cNvSpPr/>
            <p:nvPr/>
          </p:nvSpPr>
          <p:spPr>
            <a:xfrm>
              <a:off x="33122880" y="1314360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493" y="5"/>
                  </a:moveTo>
                  <a:lnTo>
                    <a:pt x="486" y="0"/>
                  </a:lnTo>
                  <a:lnTo>
                    <a:pt x="320" y="275"/>
                  </a:lnTo>
                  <a:lnTo>
                    <a:pt x="0" y="280"/>
                  </a:lnTo>
                  <a:lnTo>
                    <a:pt x="0" y="289"/>
                  </a:lnTo>
                  <a:lnTo>
                    <a:pt x="322" y="294"/>
                  </a:lnTo>
                  <a:lnTo>
                    <a:pt x="481" y="569"/>
                  </a:lnTo>
                  <a:lnTo>
                    <a:pt x="489" y="565"/>
                  </a:lnTo>
                  <a:lnTo>
                    <a:pt x="337" y="282"/>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85" name="Freeform 178"/>
            <p:cNvSpPr/>
            <p:nvPr/>
          </p:nvSpPr>
          <p:spPr>
            <a:xfrm>
              <a:off x="39530880" y="705924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2"/>
                  </a:moveTo>
                  <a:lnTo>
                    <a:pt x="5" y="565"/>
                  </a:lnTo>
                  <a:lnTo>
                    <a:pt x="12" y="567"/>
                  </a:lnTo>
                  <a:lnTo>
                    <a:pt x="171" y="292"/>
                  </a:lnTo>
                  <a:lnTo>
                    <a:pt x="494" y="287"/>
                  </a:lnTo>
                  <a:lnTo>
                    <a:pt x="494" y="280"/>
                  </a:lnTo>
                  <a:lnTo>
                    <a:pt x="173" y="275"/>
                  </a:lnTo>
                  <a:lnTo>
                    <a:pt x="7"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86" name="Freeform 179"/>
            <p:cNvSpPr/>
            <p:nvPr/>
          </p:nvSpPr>
          <p:spPr>
            <a:xfrm>
              <a:off x="38379960" y="705924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5"/>
                  </a:moveTo>
                  <a:lnTo>
                    <a:pt x="487" y="0"/>
                  </a:lnTo>
                  <a:lnTo>
                    <a:pt x="318" y="275"/>
                  </a:lnTo>
                  <a:lnTo>
                    <a:pt x="0" y="280"/>
                  </a:lnTo>
                  <a:lnTo>
                    <a:pt x="0" y="287"/>
                  </a:lnTo>
                  <a:lnTo>
                    <a:pt x="323" y="292"/>
                  </a:lnTo>
                  <a:lnTo>
                    <a:pt x="479" y="567"/>
                  </a:lnTo>
                  <a:lnTo>
                    <a:pt x="487" y="565"/>
                  </a:lnTo>
                  <a:lnTo>
                    <a:pt x="335"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87" name="Freeform 180"/>
            <p:cNvSpPr/>
            <p:nvPr/>
          </p:nvSpPr>
          <p:spPr>
            <a:xfrm>
              <a:off x="32957640" y="1087236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0"/>
                  </a:moveTo>
                  <a:lnTo>
                    <a:pt x="4" y="565"/>
                  </a:lnTo>
                  <a:lnTo>
                    <a:pt x="12" y="567"/>
                  </a:lnTo>
                  <a:lnTo>
                    <a:pt x="170" y="292"/>
                  </a:lnTo>
                  <a:lnTo>
                    <a:pt x="493" y="287"/>
                  </a:lnTo>
                  <a:lnTo>
                    <a:pt x="493" y="280"/>
                  </a:lnTo>
                  <a:lnTo>
                    <a:pt x="173" y="275"/>
                  </a:lnTo>
                  <a:lnTo>
                    <a:pt x="7" y="0"/>
                  </a:lnTo>
                  <a:lnTo>
                    <a:pt x="0" y="3"/>
                  </a:lnTo>
                  <a:lnTo>
                    <a:pt x="156"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88" name="Freeform 181"/>
            <p:cNvSpPr/>
            <p:nvPr/>
          </p:nvSpPr>
          <p:spPr>
            <a:xfrm>
              <a:off x="31802040" y="1087236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3"/>
                  </a:moveTo>
                  <a:lnTo>
                    <a:pt x="487" y="0"/>
                  </a:lnTo>
                  <a:lnTo>
                    <a:pt x="320" y="275"/>
                  </a:lnTo>
                  <a:lnTo>
                    <a:pt x="0" y="280"/>
                  </a:lnTo>
                  <a:lnTo>
                    <a:pt x="0" y="287"/>
                  </a:lnTo>
                  <a:lnTo>
                    <a:pt x="323" y="292"/>
                  </a:lnTo>
                  <a:lnTo>
                    <a:pt x="482" y="567"/>
                  </a:lnTo>
                  <a:lnTo>
                    <a:pt x="489" y="565"/>
                  </a:lnTo>
                  <a:lnTo>
                    <a:pt x="337" y="280"/>
                  </a:lnTo>
                  <a:lnTo>
                    <a:pt x="494"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89" name="Freeform 182"/>
            <p:cNvSpPr/>
            <p:nvPr/>
          </p:nvSpPr>
          <p:spPr>
            <a:xfrm>
              <a:off x="32957640" y="1239120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156" y="283"/>
                  </a:moveTo>
                  <a:lnTo>
                    <a:pt x="4" y="565"/>
                  </a:lnTo>
                  <a:lnTo>
                    <a:pt x="12" y="570"/>
                  </a:lnTo>
                  <a:lnTo>
                    <a:pt x="170" y="292"/>
                  </a:lnTo>
                  <a:lnTo>
                    <a:pt x="493" y="288"/>
                  </a:lnTo>
                  <a:lnTo>
                    <a:pt x="493" y="280"/>
                  </a:lnTo>
                  <a:lnTo>
                    <a:pt x="173" y="276"/>
                  </a:lnTo>
                  <a:lnTo>
                    <a:pt x="7" y="0"/>
                  </a:lnTo>
                  <a:lnTo>
                    <a:pt x="0" y="5"/>
                  </a:lnTo>
                  <a:lnTo>
                    <a:pt x="156"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90" name="Freeform 183"/>
            <p:cNvSpPr/>
            <p:nvPr/>
          </p:nvSpPr>
          <p:spPr>
            <a:xfrm>
              <a:off x="31802040" y="1239120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494" y="5"/>
                  </a:moveTo>
                  <a:lnTo>
                    <a:pt x="487" y="0"/>
                  </a:lnTo>
                  <a:lnTo>
                    <a:pt x="320" y="276"/>
                  </a:lnTo>
                  <a:lnTo>
                    <a:pt x="0" y="280"/>
                  </a:lnTo>
                  <a:lnTo>
                    <a:pt x="0" y="288"/>
                  </a:lnTo>
                  <a:lnTo>
                    <a:pt x="323" y="292"/>
                  </a:lnTo>
                  <a:lnTo>
                    <a:pt x="482" y="570"/>
                  </a:lnTo>
                  <a:lnTo>
                    <a:pt x="489" y="565"/>
                  </a:lnTo>
                  <a:lnTo>
                    <a:pt x="337" y="283"/>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91" name="Freeform 184"/>
            <p:cNvSpPr/>
            <p:nvPr/>
          </p:nvSpPr>
          <p:spPr>
            <a:xfrm>
              <a:off x="35586360" y="1087236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9" y="280"/>
                  </a:moveTo>
                  <a:lnTo>
                    <a:pt x="7" y="565"/>
                  </a:lnTo>
                  <a:lnTo>
                    <a:pt x="14" y="567"/>
                  </a:lnTo>
                  <a:lnTo>
                    <a:pt x="171" y="292"/>
                  </a:lnTo>
                  <a:lnTo>
                    <a:pt x="493" y="287"/>
                  </a:lnTo>
                  <a:lnTo>
                    <a:pt x="493" y="280"/>
                  </a:lnTo>
                  <a:lnTo>
                    <a:pt x="173" y="275"/>
                  </a:lnTo>
                  <a:lnTo>
                    <a:pt x="7" y="0"/>
                  </a:lnTo>
                  <a:lnTo>
                    <a:pt x="0" y="3"/>
                  </a:lnTo>
                  <a:lnTo>
                    <a:pt x="159"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92" name="Freeform 185"/>
            <p:cNvSpPr/>
            <p:nvPr/>
          </p:nvSpPr>
          <p:spPr>
            <a:xfrm>
              <a:off x="34435440" y="1087236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3"/>
                  </a:moveTo>
                  <a:lnTo>
                    <a:pt x="486" y="0"/>
                  </a:lnTo>
                  <a:lnTo>
                    <a:pt x="320" y="275"/>
                  </a:lnTo>
                  <a:lnTo>
                    <a:pt x="0" y="280"/>
                  </a:lnTo>
                  <a:lnTo>
                    <a:pt x="0" y="287"/>
                  </a:lnTo>
                  <a:lnTo>
                    <a:pt x="322" y="292"/>
                  </a:lnTo>
                  <a:lnTo>
                    <a:pt x="481" y="567"/>
                  </a:lnTo>
                  <a:lnTo>
                    <a:pt x="486" y="565"/>
                  </a:lnTo>
                  <a:lnTo>
                    <a:pt x="334" y="280"/>
                  </a:lnTo>
                  <a:lnTo>
                    <a:pt x="493"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93" name="Freeform 186"/>
            <p:cNvSpPr/>
            <p:nvPr/>
          </p:nvSpPr>
          <p:spPr>
            <a:xfrm>
              <a:off x="35586360" y="1239120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159" y="283"/>
                  </a:moveTo>
                  <a:lnTo>
                    <a:pt x="7" y="565"/>
                  </a:lnTo>
                  <a:lnTo>
                    <a:pt x="14" y="570"/>
                  </a:lnTo>
                  <a:lnTo>
                    <a:pt x="171" y="292"/>
                  </a:lnTo>
                  <a:lnTo>
                    <a:pt x="493" y="288"/>
                  </a:lnTo>
                  <a:lnTo>
                    <a:pt x="493" y="280"/>
                  </a:lnTo>
                  <a:lnTo>
                    <a:pt x="173" y="276"/>
                  </a:lnTo>
                  <a:lnTo>
                    <a:pt x="7" y="0"/>
                  </a:lnTo>
                  <a:lnTo>
                    <a:pt x="0" y="5"/>
                  </a:lnTo>
                  <a:lnTo>
                    <a:pt x="159"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94" name="Freeform 187"/>
            <p:cNvSpPr/>
            <p:nvPr/>
          </p:nvSpPr>
          <p:spPr>
            <a:xfrm>
              <a:off x="34435440" y="1239120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493" y="5"/>
                  </a:moveTo>
                  <a:lnTo>
                    <a:pt x="486" y="0"/>
                  </a:lnTo>
                  <a:lnTo>
                    <a:pt x="320" y="276"/>
                  </a:lnTo>
                  <a:lnTo>
                    <a:pt x="0" y="280"/>
                  </a:lnTo>
                  <a:lnTo>
                    <a:pt x="0" y="288"/>
                  </a:lnTo>
                  <a:lnTo>
                    <a:pt x="322" y="292"/>
                  </a:lnTo>
                  <a:lnTo>
                    <a:pt x="481" y="570"/>
                  </a:lnTo>
                  <a:lnTo>
                    <a:pt x="486" y="565"/>
                  </a:lnTo>
                  <a:lnTo>
                    <a:pt x="334" y="283"/>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95" name="Freeform 188"/>
            <p:cNvSpPr/>
            <p:nvPr/>
          </p:nvSpPr>
          <p:spPr>
            <a:xfrm>
              <a:off x="38218320" y="1087236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0"/>
                  </a:moveTo>
                  <a:lnTo>
                    <a:pt x="5" y="565"/>
                  </a:lnTo>
                  <a:lnTo>
                    <a:pt x="12" y="567"/>
                  </a:lnTo>
                  <a:lnTo>
                    <a:pt x="171" y="292"/>
                  </a:lnTo>
                  <a:lnTo>
                    <a:pt x="494" y="287"/>
                  </a:lnTo>
                  <a:lnTo>
                    <a:pt x="494" y="280"/>
                  </a:lnTo>
                  <a:lnTo>
                    <a:pt x="174" y="275"/>
                  </a:lnTo>
                  <a:lnTo>
                    <a:pt x="8" y="0"/>
                  </a:lnTo>
                  <a:lnTo>
                    <a:pt x="0" y="3"/>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96" name="Freeform 189"/>
            <p:cNvSpPr/>
            <p:nvPr/>
          </p:nvSpPr>
          <p:spPr>
            <a:xfrm>
              <a:off x="37067400" y="1087236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3"/>
                  </a:moveTo>
                  <a:lnTo>
                    <a:pt x="487" y="0"/>
                  </a:lnTo>
                  <a:lnTo>
                    <a:pt x="318" y="275"/>
                  </a:lnTo>
                  <a:lnTo>
                    <a:pt x="0" y="280"/>
                  </a:lnTo>
                  <a:lnTo>
                    <a:pt x="0" y="287"/>
                  </a:lnTo>
                  <a:lnTo>
                    <a:pt x="323" y="292"/>
                  </a:lnTo>
                  <a:lnTo>
                    <a:pt x="480" y="567"/>
                  </a:lnTo>
                  <a:lnTo>
                    <a:pt x="487" y="565"/>
                  </a:lnTo>
                  <a:lnTo>
                    <a:pt x="335" y="280"/>
                  </a:lnTo>
                  <a:lnTo>
                    <a:pt x="491"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97" name="Freeform 190"/>
            <p:cNvSpPr/>
            <p:nvPr/>
          </p:nvSpPr>
          <p:spPr>
            <a:xfrm>
              <a:off x="38218320" y="1239120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157" y="283"/>
                  </a:moveTo>
                  <a:lnTo>
                    <a:pt x="5" y="565"/>
                  </a:lnTo>
                  <a:lnTo>
                    <a:pt x="12" y="570"/>
                  </a:lnTo>
                  <a:lnTo>
                    <a:pt x="171" y="292"/>
                  </a:lnTo>
                  <a:lnTo>
                    <a:pt x="494" y="288"/>
                  </a:lnTo>
                  <a:lnTo>
                    <a:pt x="494" y="280"/>
                  </a:lnTo>
                  <a:lnTo>
                    <a:pt x="174" y="276"/>
                  </a:lnTo>
                  <a:lnTo>
                    <a:pt x="8" y="0"/>
                  </a:lnTo>
                  <a:lnTo>
                    <a:pt x="0" y="5"/>
                  </a:lnTo>
                  <a:lnTo>
                    <a:pt x="157" y="28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98" name="Freeform 191"/>
            <p:cNvSpPr/>
            <p:nvPr/>
          </p:nvSpPr>
          <p:spPr>
            <a:xfrm>
              <a:off x="37067400" y="1239120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491" y="5"/>
                  </a:moveTo>
                  <a:lnTo>
                    <a:pt x="487" y="0"/>
                  </a:lnTo>
                  <a:lnTo>
                    <a:pt x="318" y="276"/>
                  </a:lnTo>
                  <a:lnTo>
                    <a:pt x="0" y="280"/>
                  </a:lnTo>
                  <a:lnTo>
                    <a:pt x="0" y="288"/>
                  </a:lnTo>
                  <a:lnTo>
                    <a:pt x="323" y="292"/>
                  </a:lnTo>
                  <a:lnTo>
                    <a:pt x="480" y="570"/>
                  </a:lnTo>
                  <a:lnTo>
                    <a:pt x="487" y="565"/>
                  </a:lnTo>
                  <a:lnTo>
                    <a:pt x="335" y="283"/>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199" name="Freeform 192"/>
            <p:cNvSpPr/>
            <p:nvPr/>
          </p:nvSpPr>
          <p:spPr>
            <a:xfrm>
              <a:off x="32957640" y="782676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156" y="282"/>
                  </a:moveTo>
                  <a:lnTo>
                    <a:pt x="4" y="565"/>
                  </a:lnTo>
                  <a:lnTo>
                    <a:pt x="12" y="569"/>
                  </a:lnTo>
                  <a:lnTo>
                    <a:pt x="170" y="294"/>
                  </a:lnTo>
                  <a:lnTo>
                    <a:pt x="493" y="289"/>
                  </a:lnTo>
                  <a:lnTo>
                    <a:pt x="493" y="282"/>
                  </a:lnTo>
                  <a:lnTo>
                    <a:pt x="173" y="278"/>
                  </a:lnTo>
                  <a:lnTo>
                    <a:pt x="7" y="0"/>
                  </a:lnTo>
                  <a:lnTo>
                    <a:pt x="0" y="5"/>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00" name="Freeform 193"/>
            <p:cNvSpPr/>
            <p:nvPr/>
          </p:nvSpPr>
          <p:spPr>
            <a:xfrm>
              <a:off x="31802040" y="782676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494" y="5"/>
                  </a:moveTo>
                  <a:lnTo>
                    <a:pt x="487" y="0"/>
                  </a:lnTo>
                  <a:lnTo>
                    <a:pt x="320" y="278"/>
                  </a:lnTo>
                  <a:lnTo>
                    <a:pt x="0" y="282"/>
                  </a:lnTo>
                  <a:lnTo>
                    <a:pt x="0" y="289"/>
                  </a:lnTo>
                  <a:lnTo>
                    <a:pt x="323" y="294"/>
                  </a:lnTo>
                  <a:lnTo>
                    <a:pt x="482" y="569"/>
                  </a:lnTo>
                  <a:lnTo>
                    <a:pt x="489" y="565"/>
                  </a:lnTo>
                  <a:lnTo>
                    <a:pt x="337" y="282"/>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01" name="Freeform 194"/>
            <p:cNvSpPr/>
            <p:nvPr/>
          </p:nvSpPr>
          <p:spPr>
            <a:xfrm>
              <a:off x="32957640" y="93506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2"/>
                  </a:moveTo>
                  <a:lnTo>
                    <a:pt x="4" y="564"/>
                  </a:lnTo>
                  <a:lnTo>
                    <a:pt x="12" y="567"/>
                  </a:lnTo>
                  <a:lnTo>
                    <a:pt x="170" y="291"/>
                  </a:lnTo>
                  <a:lnTo>
                    <a:pt x="493" y="287"/>
                  </a:lnTo>
                  <a:lnTo>
                    <a:pt x="493" y="280"/>
                  </a:lnTo>
                  <a:lnTo>
                    <a:pt x="173" y="275"/>
                  </a:lnTo>
                  <a:lnTo>
                    <a:pt x="7" y="0"/>
                  </a:lnTo>
                  <a:lnTo>
                    <a:pt x="0" y="4"/>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02" name="Freeform 195"/>
            <p:cNvSpPr/>
            <p:nvPr/>
          </p:nvSpPr>
          <p:spPr>
            <a:xfrm>
              <a:off x="31802040" y="935064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4"/>
                  </a:moveTo>
                  <a:lnTo>
                    <a:pt x="487" y="0"/>
                  </a:lnTo>
                  <a:lnTo>
                    <a:pt x="320" y="275"/>
                  </a:lnTo>
                  <a:lnTo>
                    <a:pt x="0" y="280"/>
                  </a:lnTo>
                  <a:lnTo>
                    <a:pt x="0" y="287"/>
                  </a:lnTo>
                  <a:lnTo>
                    <a:pt x="323" y="291"/>
                  </a:lnTo>
                  <a:lnTo>
                    <a:pt x="482" y="567"/>
                  </a:lnTo>
                  <a:lnTo>
                    <a:pt x="489" y="564"/>
                  </a:lnTo>
                  <a:lnTo>
                    <a:pt x="337" y="282"/>
                  </a:lnTo>
                  <a:lnTo>
                    <a:pt x="494" y="4"/>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03" name="Freeform 196"/>
            <p:cNvSpPr/>
            <p:nvPr/>
          </p:nvSpPr>
          <p:spPr>
            <a:xfrm>
              <a:off x="35586360" y="782676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159" y="282"/>
                  </a:moveTo>
                  <a:lnTo>
                    <a:pt x="7" y="565"/>
                  </a:lnTo>
                  <a:lnTo>
                    <a:pt x="14" y="569"/>
                  </a:lnTo>
                  <a:lnTo>
                    <a:pt x="171" y="294"/>
                  </a:lnTo>
                  <a:lnTo>
                    <a:pt x="493" y="289"/>
                  </a:lnTo>
                  <a:lnTo>
                    <a:pt x="493" y="282"/>
                  </a:lnTo>
                  <a:lnTo>
                    <a:pt x="173" y="278"/>
                  </a:lnTo>
                  <a:lnTo>
                    <a:pt x="7" y="0"/>
                  </a:lnTo>
                  <a:lnTo>
                    <a:pt x="0" y="5"/>
                  </a:lnTo>
                  <a:lnTo>
                    <a:pt x="159"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04" name="Freeform 197"/>
            <p:cNvSpPr/>
            <p:nvPr/>
          </p:nvSpPr>
          <p:spPr>
            <a:xfrm>
              <a:off x="34435440" y="7826760"/>
              <a:ext cx="838800" cy="968400"/>
            </a:xfrm>
            <a:custGeom>
              <a:avLst/>
              <a:gdLst>
                <a:gd name="textAreaLeft" fmla="*/ 0 w 838800"/>
                <a:gd name="textAreaRight" fmla="*/ 839160 w 838800"/>
                <a:gd name="textAreaTop" fmla="*/ 0 h 968400"/>
                <a:gd name="textAreaBottom" fmla="*/ 968760 h 968400"/>
              </a:gdLst>
              <a:ahLst/>
              <a:rect l="textAreaLeft" t="textAreaTop" r="textAreaRight" b="textAreaBottom"/>
              <a:pathLst>
                <a:path w="493" h="569">
                  <a:moveTo>
                    <a:pt x="493" y="5"/>
                  </a:moveTo>
                  <a:lnTo>
                    <a:pt x="486" y="0"/>
                  </a:lnTo>
                  <a:lnTo>
                    <a:pt x="320" y="278"/>
                  </a:lnTo>
                  <a:lnTo>
                    <a:pt x="0" y="282"/>
                  </a:lnTo>
                  <a:lnTo>
                    <a:pt x="0" y="289"/>
                  </a:lnTo>
                  <a:lnTo>
                    <a:pt x="322" y="294"/>
                  </a:lnTo>
                  <a:lnTo>
                    <a:pt x="481" y="569"/>
                  </a:lnTo>
                  <a:lnTo>
                    <a:pt x="486" y="565"/>
                  </a:lnTo>
                  <a:lnTo>
                    <a:pt x="334" y="282"/>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05" name="Freeform 198"/>
            <p:cNvSpPr/>
            <p:nvPr/>
          </p:nvSpPr>
          <p:spPr>
            <a:xfrm>
              <a:off x="35586360" y="93506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9" y="282"/>
                  </a:moveTo>
                  <a:lnTo>
                    <a:pt x="7" y="564"/>
                  </a:lnTo>
                  <a:lnTo>
                    <a:pt x="14" y="567"/>
                  </a:lnTo>
                  <a:lnTo>
                    <a:pt x="171" y="291"/>
                  </a:lnTo>
                  <a:lnTo>
                    <a:pt x="493" y="287"/>
                  </a:lnTo>
                  <a:lnTo>
                    <a:pt x="493" y="280"/>
                  </a:lnTo>
                  <a:lnTo>
                    <a:pt x="173" y="275"/>
                  </a:lnTo>
                  <a:lnTo>
                    <a:pt x="7" y="0"/>
                  </a:lnTo>
                  <a:lnTo>
                    <a:pt x="0" y="4"/>
                  </a:lnTo>
                  <a:lnTo>
                    <a:pt x="159"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06" name="Freeform 199"/>
            <p:cNvSpPr/>
            <p:nvPr/>
          </p:nvSpPr>
          <p:spPr>
            <a:xfrm>
              <a:off x="34435440" y="935064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4"/>
                  </a:moveTo>
                  <a:lnTo>
                    <a:pt x="486" y="0"/>
                  </a:lnTo>
                  <a:lnTo>
                    <a:pt x="320" y="275"/>
                  </a:lnTo>
                  <a:lnTo>
                    <a:pt x="0" y="280"/>
                  </a:lnTo>
                  <a:lnTo>
                    <a:pt x="0" y="287"/>
                  </a:lnTo>
                  <a:lnTo>
                    <a:pt x="322" y="291"/>
                  </a:lnTo>
                  <a:lnTo>
                    <a:pt x="481" y="567"/>
                  </a:lnTo>
                  <a:lnTo>
                    <a:pt x="486" y="564"/>
                  </a:lnTo>
                  <a:lnTo>
                    <a:pt x="334" y="282"/>
                  </a:lnTo>
                  <a:lnTo>
                    <a:pt x="493" y="4"/>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07" name="Freeform 200"/>
            <p:cNvSpPr/>
            <p:nvPr/>
          </p:nvSpPr>
          <p:spPr>
            <a:xfrm>
              <a:off x="38218320" y="782676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157" y="282"/>
                  </a:moveTo>
                  <a:lnTo>
                    <a:pt x="5" y="565"/>
                  </a:lnTo>
                  <a:lnTo>
                    <a:pt x="12" y="569"/>
                  </a:lnTo>
                  <a:lnTo>
                    <a:pt x="171" y="294"/>
                  </a:lnTo>
                  <a:lnTo>
                    <a:pt x="494" y="289"/>
                  </a:lnTo>
                  <a:lnTo>
                    <a:pt x="494" y="282"/>
                  </a:lnTo>
                  <a:lnTo>
                    <a:pt x="174" y="278"/>
                  </a:lnTo>
                  <a:lnTo>
                    <a:pt x="8"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08" name="Freeform 201"/>
            <p:cNvSpPr/>
            <p:nvPr/>
          </p:nvSpPr>
          <p:spPr>
            <a:xfrm>
              <a:off x="37067400" y="7826760"/>
              <a:ext cx="835560" cy="968400"/>
            </a:xfrm>
            <a:custGeom>
              <a:avLst/>
              <a:gdLst>
                <a:gd name="textAreaLeft" fmla="*/ 0 w 835560"/>
                <a:gd name="textAreaRight" fmla="*/ 835920 w 835560"/>
                <a:gd name="textAreaTop" fmla="*/ 0 h 968400"/>
                <a:gd name="textAreaBottom" fmla="*/ 968760 h 968400"/>
              </a:gdLst>
              <a:ahLst/>
              <a:rect l="textAreaLeft" t="textAreaTop" r="textAreaRight" b="textAreaBottom"/>
              <a:pathLst>
                <a:path w="491" h="569">
                  <a:moveTo>
                    <a:pt x="491" y="5"/>
                  </a:moveTo>
                  <a:lnTo>
                    <a:pt x="487" y="0"/>
                  </a:lnTo>
                  <a:lnTo>
                    <a:pt x="318" y="278"/>
                  </a:lnTo>
                  <a:lnTo>
                    <a:pt x="0" y="282"/>
                  </a:lnTo>
                  <a:lnTo>
                    <a:pt x="0" y="289"/>
                  </a:lnTo>
                  <a:lnTo>
                    <a:pt x="323" y="294"/>
                  </a:lnTo>
                  <a:lnTo>
                    <a:pt x="480" y="569"/>
                  </a:lnTo>
                  <a:lnTo>
                    <a:pt x="487" y="565"/>
                  </a:lnTo>
                  <a:lnTo>
                    <a:pt x="335"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09" name="Freeform 202"/>
            <p:cNvSpPr/>
            <p:nvPr/>
          </p:nvSpPr>
          <p:spPr>
            <a:xfrm>
              <a:off x="38218320" y="935064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2"/>
                  </a:moveTo>
                  <a:lnTo>
                    <a:pt x="5" y="564"/>
                  </a:lnTo>
                  <a:lnTo>
                    <a:pt x="12" y="567"/>
                  </a:lnTo>
                  <a:lnTo>
                    <a:pt x="171" y="291"/>
                  </a:lnTo>
                  <a:lnTo>
                    <a:pt x="494" y="287"/>
                  </a:lnTo>
                  <a:lnTo>
                    <a:pt x="494" y="280"/>
                  </a:lnTo>
                  <a:lnTo>
                    <a:pt x="174" y="275"/>
                  </a:lnTo>
                  <a:lnTo>
                    <a:pt x="8" y="0"/>
                  </a:lnTo>
                  <a:lnTo>
                    <a:pt x="0" y="4"/>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10" name="Freeform 203"/>
            <p:cNvSpPr/>
            <p:nvPr/>
          </p:nvSpPr>
          <p:spPr>
            <a:xfrm>
              <a:off x="37067400" y="935064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4"/>
                  </a:moveTo>
                  <a:lnTo>
                    <a:pt x="487" y="0"/>
                  </a:lnTo>
                  <a:lnTo>
                    <a:pt x="318" y="275"/>
                  </a:lnTo>
                  <a:lnTo>
                    <a:pt x="0" y="280"/>
                  </a:lnTo>
                  <a:lnTo>
                    <a:pt x="0" y="287"/>
                  </a:lnTo>
                  <a:lnTo>
                    <a:pt x="323" y="291"/>
                  </a:lnTo>
                  <a:lnTo>
                    <a:pt x="480" y="567"/>
                  </a:lnTo>
                  <a:lnTo>
                    <a:pt x="487" y="564"/>
                  </a:lnTo>
                  <a:lnTo>
                    <a:pt x="335" y="282"/>
                  </a:lnTo>
                  <a:lnTo>
                    <a:pt x="491" y="4"/>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11" name="Freeform 204"/>
            <p:cNvSpPr/>
            <p:nvPr/>
          </p:nvSpPr>
          <p:spPr>
            <a:xfrm>
              <a:off x="32957640" y="478476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12" name="Freeform 205"/>
            <p:cNvSpPr/>
            <p:nvPr/>
          </p:nvSpPr>
          <p:spPr>
            <a:xfrm>
              <a:off x="31802040" y="478476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13" name="Freeform 206"/>
            <p:cNvSpPr/>
            <p:nvPr/>
          </p:nvSpPr>
          <p:spPr>
            <a:xfrm>
              <a:off x="32957640" y="63082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14" name="Freeform 207"/>
            <p:cNvSpPr/>
            <p:nvPr/>
          </p:nvSpPr>
          <p:spPr>
            <a:xfrm>
              <a:off x="31802040" y="630828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15" name="Freeform 208"/>
            <p:cNvSpPr/>
            <p:nvPr/>
          </p:nvSpPr>
          <p:spPr>
            <a:xfrm>
              <a:off x="35586360" y="478476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159" y="282"/>
                  </a:moveTo>
                  <a:lnTo>
                    <a:pt x="7" y="565"/>
                  </a:lnTo>
                  <a:lnTo>
                    <a:pt x="14" y="570"/>
                  </a:lnTo>
                  <a:lnTo>
                    <a:pt x="171" y="294"/>
                  </a:lnTo>
                  <a:lnTo>
                    <a:pt x="493" y="290"/>
                  </a:lnTo>
                  <a:lnTo>
                    <a:pt x="493" y="282"/>
                  </a:lnTo>
                  <a:lnTo>
                    <a:pt x="173" y="278"/>
                  </a:lnTo>
                  <a:lnTo>
                    <a:pt x="7" y="0"/>
                  </a:lnTo>
                  <a:lnTo>
                    <a:pt x="0" y="5"/>
                  </a:lnTo>
                  <a:lnTo>
                    <a:pt x="159"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16" name="Freeform 209"/>
            <p:cNvSpPr/>
            <p:nvPr/>
          </p:nvSpPr>
          <p:spPr>
            <a:xfrm>
              <a:off x="34435440" y="4784760"/>
              <a:ext cx="838800" cy="969840"/>
            </a:xfrm>
            <a:custGeom>
              <a:avLst/>
              <a:gdLst>
                <a:gd name="textAreaLeft" fmla="*/ 0 w 838800"/>
                <a:gd name="textAreaRight" fmla="*/ 839160 w 838800"/>
                <a:gd name="textAreaTop" fmla="*/ 0 h 969840"/>
                <a:gd name="textAreaBottom" fmla="*/ 970200 h 969840"/>
              </a:gdLst>
              <a:ahLst/>
              <a:rect l="textAreaLeft" t="textAreaTop" r="textAreaRight" b="textAreaBottom"/>
              <a:pathLst>
                <a:path w="493" h="570">
                  <a:moveTo>
                    <a:pt x="493" y="5"/>
                  </a:moveTo>
                  <a:lnTo>
                    <a:pt x="486" y="0"/>
                  </a:lnTo>
                  <a:lnTo>
                    <a:pt x="320" y="278"/>
                  </a:lnTo>
                  <a:lnTo>
                    <a:pt x="0" y="282"/>
                  </a:lnTo>
                  <a:lnTo>
                    <a:pt x="0" y="290"/>
                  </a:lnTo>
                  <a:lnTo>
                    <a:pt x="322" y="294"/>
                  </a:lnTo>
                  <a:lnTo>
                    <a:pt x="481" y="570"/>
                  </a:lnTo>
                  <a:lnTo>
                    <a:pt x="486" y="565"/>
                  </a:lnTo>
                  <a:lnTo>
                    <a:pt x="334" y="282"/>
                  </a:lnTo>
                  <a:lnTo>
                    <a:pt x="493"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17" name="Freeform 210"/>
            <p:cNvSpPr/>
            <p:nvPr/>
          </p:nvSpPr>
          <p:spPr>
            <a:xfrm>
              <a:off x="35586360" y="63082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9" y="282"/>
                  </a:moveTo>
                  <a:lnTo>
                    <a:pt x="7" y="564"/>
                  </a:lnTo>
                  <a:lnTo>
                    <a:pt x="14" y="567"/>
                  </a:lnTo>
                  <a:lnTo>
                    <a:pt x="171" y="292"/>
                  </a:lnTo>
                  <a:lnTo>
                    <a:pt x="493" y="287"/>
                  </a:lnTo>
                  <a:lnTo>
                    <a:pt x="493" y="280"/>
                  </a:lnTo>
                  <a:lnTo>
                    <a:pt x="173" y="275"/>
                  </a:lnTo>
                  <a:lnTo>
                    <a:pt x="7" y="0"/>
                  </a:lnTo>
                  <a:lnTo>
                    <a:pt x="0" y="2"/>
                  </a:lnTo>
                  <a:lnTo>
                    <a:pt x="159"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18" name="Freeform 211"/>
            <p:cNvSpPr/>
            <p:nvPr/>
          </p:nvSpPr>
          <p:spPr>
            <a:xfrm>
              <a:off x="34435440" y="63082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2"/>
                  </a:moveTo>
                  <a:lnTo>
                    <a:pt x="486" y="0"/>
                  </a:lnTo>
                  <a:lnTo>
                    <a:pt x="320" y="275"/>
                  </a:lnTo>
                  <a:lnTo>
                    <a:pt x="0" y="280"/>
                  </a:lnTo>
                  <a:lnTo>
                    <a:pt x="0" y="287"/>
                  </a:lnTo>
                  <a:lnTo>
                    <a:pt x="322" y="292"/>
                  </a:lnTo>
                  <a:lnTo>
                    <a:pt x="481" y="567"/>
                  </a:lnTo>
                  <a:lnTo>
                    <a:pt x="486" y="564"/>
                  </a:lnTo>
                  <a:lnTo>
                    <a:pt x="334" y="282"/>
                  </a:lnTo>
                  <a:lnTo>
                    <a:pt x="493"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19" name="Freeform 212"/>
            <p:cNvSpPr/>
            <p:nvPr/>
          </p:nvSpPr>
          <p:spPr>
            <a:xfrm>
              <a:off x="38218320" y="478476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157" y="282"/>
                  </a:moveTo>
                  <a:lnTo>
                    <a:pt x="5" y="565"/>
                  </a:lnTo>
                  <a:lnTo>
                    <a:pt x="12" y="570"/>
                  </a:lnTo>
                  <a:lnTo>
                    <a:pt x="171" y="294"/>
                  </a:lnTo>
                  <a:lnTo>
                    <a:pt x="494" y="290"/>
                  </a:lnTo>
                  <a:lnTo>
                    <a:pt x="494" y="282"/>
                  </a:lnTo>
                  <a:lnTo>
                    <a:pt x="174" y="278"/>
                  </a:lnTo>
                  <a:lnTo>
                    <a:pt x="8" y="0"/>
                  </a:lnTo>
                  <a:lnTo>
                    <a:pt x="0" y="5"/>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20" name="Freeform 213"/>
            <p:cNvSpPr/>
            <p:nvPr/>
          </p:nvSpPr>
          <p:spPr>
            <a:xfrm>
              <a:off x="37067400" y="4784760"/>
              <a:ext cx="835560" cy="969840"/>
            </a:xfrm>
            <a:custGeom>
              <a:avLst/>
              <a:gdLst>
                <a:gd name="textAreaLeft" fmla="*/ 0 w 835560"/>
                <a:gd name="textAreaRight" fmla="*/ 835920 w 835560"/>
                <a:gd name="textAreaTop" fmla="*/ 0 h 969840"/>
                <a:gd name="textAreaBottom" fmla="*/ 970200 h 969840"/>
              </a:gdLst>
              <a:ahLst/>
              <a:rect l="textAreaLeft" t="textAreaTop" r="textAreaRight" b="textAreaBottom"/>
              <a:pathLst>
                <a:path w="491" h="570">
                  <a:moveTo>
                    <a:pt x="491" y="5"/>
                  </a:moveTo>
                  <a:lnTo>
                    <a:pt x="487" y="0"/>
                  </a:lnTo>
                  <a:lnTo>
                    <a:pt x="318" y="278"/>
                  </a:lnTo>
                  <a:lnTo>
                    <a:pt x="0" y="282"/>
                  </a:lnTo>
                  <a:lnTo>
                    <a:pt x="0" y="290"/>
                  </a:lnTo>
                  <a:lnTo>
                    <a:pt x="323" y="294"/>
                  </a:lnTo>
                  <a:lnTo>
                    <a:pt x="480" y="570"/>
                  </a:lnTo>
                  <a:lnTo>
                    <a:pt x="487" y="565"/>
                  </a:lnTo>
                  <a:lnTo>
                    <a:pt x="335" y="282"/>
                  </a:lnTo>
                  <a:lnTo>
                    <a:pt x="491"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21" name="Freeform 214"/>
            <p:cNvSpPr/>
            <p:nvPr/>
          </p:nvSpPr>
          <p:spPr>
            <a:xfrm>
              <a:off x="38218320" y="630828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2"/>
                  </a:moveTo>
                  <a:lnTo>
                    <a:pt x="5" y="564"/>
                  </a:lnTo>
                  <a:lnTo>
                    <a:pt x="12" y="567"/>
                  </a:lnTo>
                  <a:lnTo>
                    <a:pt x="171" y="292"/>
                  </a:lnTo>
                  <a:lnTo>
                    <a:pt x="494" y="287"/>
                  </a:lnTo>
                  <a:lnTo>
                    <a:pt x="494" y="280"/>
                  </a:lnTo>
                  <a:lnTo>
                    <a:pt x="174" y="275"/>
                  </a:lnTo>
                  <a:lnTo>
                    <a:pt x="8" y="0"/>
                  </a:lnTo>
                  <a:lnTo>
                    <a:pt x="0" y="2"/>
                  </a:lnTo>
                  <a:lnTo>
                    <a:pt x="157" y="28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22" name="Freeform 215"/>
            <p:cNvSpPr/>
            <p:nvPr/>
          </p:nvSpPr>
          <p:spPr>
            <a:xfrm>
              <a:off x="37067400" y="630828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2"/>
                  </a:moveTo>
                  <a:lnTo>
                    <a:pt x="487" y="0"/>
                  </a:lnTo>
                  <a:lnTo>
                    <a:pt x="318" y="275"/>
                  </a:lnTo>
                  <a:lnTo>
                    <a:pt x="0" y="280"/>
                  </a:lnTo>
                  <a:lnTo>
                    <a:pt x="0" y="287"/>
                  </a:lnTo>
                  <a:lnTo>
                    <a:pt x="323" y="292"/>
                  </a:lnTo>
                  <a:lnTo>
                    <a:pt x="480" y="567"/>
                  </a:lnTo>
                  <a:lnTo>
                    <a:pt x="487" y="564"/>
                  </a:lnTo>
                  <a:lnTo>
                    <a:pt x="335" y="282"/>
                  </a:lnTo>
                  <a:lnTo>
                    <a:pt x="491"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23" name="Freeform 216"/>
            <p:cNvSpPr/>
            <p:nvPr/>
          </p:nvSpPr>
          <p:spPr>
            <a:xfrm>
              <a:off x="39724920" y="1087236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3"/>
                  </a:moveTo>
                  <a:lnTo>
                    <a:pt x="486" y="0"/>
                  </a:lnTo>
                  <a:lnTo>
                    <a:pt x="320" y="275"/>
                  </a:lnTo>
                  <a:lnTo>
                    <a:pt x="0" y="280"/>
                  </a:lnTo>
                  <a:lnTo>
                    <a:pt x="0" y="287"/>
                  </a:lnTo>
                  <a:lnTo>
                    <a:pt x="323" y="292"/>
                  </a:lnTo>
                  <a:lnTo>
                    <a:pt x="482" y="567"/>
                  </a:lnTo>
                  <a:lnTo>
                    <a:pt x="489" y="565"/>
                  </a:lnTo>
                  <a:lnTo>
                    <a:pt x="337" y="280"/>
                  </a:lnTo>
                  <a:lnTo>
                    <a:pt x="494"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24" name="Freeform 217"/>
            <p:cNvSpPr/>
            <p:nvPr/>
          </p:nvSpPr>
          <p:spPr>
            <a:xfrm>
              <a:off x="39724920" y="1239120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494" y="5"/>
                  </a:moveTo>
                  <a:lnTo>
                    <a:pt x="486" y="0"/>
                  </a:lnTo>
                  <a:lnTo>
                    <a:pt x="320" y="276"/>
                  </a:lnTo>
                  <a:lnTo>
                    <a:pt x="0" y="280"/>
                  </a:lnTo>
                  <a:lnTo>
                    <a:pt x="0" y="288"/>
                  </a:lnTo>
                  <a:lnTo>
                    <a:pt x="323" y="292"/>
                  </a:lnTo>
                  <a:lnTo>
                    <a:pt x="482" y="570"/>
                  </a:lnTo>
                  <a:lnTo>
                    <a:pt x="489" y="565"/>
                  </a:lnTo>
                  <a:lnTo>
                    <a:pt x="337" y="283"/>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25" name="Freeform 218"/>
            <p:cNvSpPr/>
            <p:nvPr/>
          </p:nvSpPr>
          <p:spPr>
            <a:xfrm>
              <a:off x="32957640" y="139060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6" y="280"/>
                  </a:moveTo>
                  <a:lnTo>
                    <a:pt x="4" y="565"/>
                  </a:lnTo>
                  <a:lnTo>
                    <a:pt x="12" y="567"/>
                  </a:lnTo>
                  <a:lnTo>
                    <a:pt x="170" y="292"/>
                  </a:lnTo>
                  <a:lnTo>
                    <a:pt x="493" y="287"/>
                  </a:lnTo>
                  <a:lnTo>
                    <a:pt x="493" y="280"/>
                  </a:lnTo>
                  <a:lnTo>
                    <a:pt x="173" y="276"/>
                  </a:lnTo>
                  <a:lnTo>
                    <a:pt x="7" y="0"/>
                  </a:lnTo>
                  <a:lnTo>
                    <a:pt x="0" y="3"/>
                  </a:lnTo>
                  <a:lnTo>
                    <a:pt x="156"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26" name="Freeform 219"/>
            <p:cNvSpPr/>
            <p:nvPr/>
          </p:nvSpPr>
          <p:spPr>
            <a:xfrm>
              <a:off x="31802040" y="1390608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3"/>
                  </a:moveTo>
                  <a:lnTo>
                    <a:pt x="487" y="0"/>
                  </a:lnTo>
                  <a:lnTo>
                    <a:pt x="320" y="276"/>
                  </a:lnTo>
                  <a:lnTo>
                    <a:pt x="0" y="280"/>
                  </a:lnTo>
                  <a:lnTo>
                    <a:pt x="0" y="287"/>
                  </a:lnTo>
                  <a:lnTo>
                    <a:pt x="323" y="292"/>
                  </a:lnTo>
                  <a:lnTo>
                    <a:pt x="482" y="567"/>
                  </a:lnTo>
                  <a:lnTo>
                    <a:pt x="489" y="565"/>
                  </a:lnTo>
                  <a:lnTo>
                    <a:pt x="337" y="280"/>
                  </a:lnTo>
                  <a:lnTo>
                    <a:pt x="494"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27" name="Freeform 220"/>
            <p:cNvSpPr/>
            <p:nvPr/>
          </p:nvSpPr>
          <p:spPr>
            <a:xfrm>
              <a:off x="35586360" y="139060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159" y="280"/>
                  </a:moveTo>
                  <a:lnTo>
                    <a:pt x="7" y="565"/>
                  </a:lnTo>
                  <a:lnTo>
                    <a:pt x="14" y="567"/>
                  </a:lnTo>
                  <a:lnTo>
                    <a:pt x="171" y="292"/>
                  </a:lnTo>
                  <a:lnTo>
                    <a:pt x="493" y="287"/>
                  </a:lnTo>
                  <a:lnTo>
                    <a:pt x="493" y="280"/>
                  </a:lnTo>
                  <a:lnTo>
                    <a:pt x="173" y="276"/>
                  </a:lnTo>
                  <a:lnTo>
                    <a:pt x="7" y="0"/>
                  </a:lnTo>
                  <a:lnTo>
                    <a:pt x="0" y="3"/>
                  </a:lnTo>
                  <a:lnTo>
                    <a:pt x="159"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28" name="Freeform 221"/>
            <p:cNvSpPr/>
            <p:nvPr/>
          </p:nvSpPr>
          <p:spPr>
            <a:xfrm>
              <a:off x="34435440" y="13906080"/>
              <a:ext cx="838800" cy="964800"/>
            </a:xfrm>
            <a:custGeom>
              <a:avLst/>
              <a:gdLst>
                <a:gd name="textAreaLeft" fmla="*/ 0 w 838800"/>
                <a:gd name="textAreaRight" fmla="*/ 839160 w 838800"/>
                <a:gd name="textAreaTop" fmla="*/ 0 h 964800"/>
                <a:gd name="textAreaBottom" fmla="*/ 965160 h 964800"/>
              </a:gdLst>
              <a:ahLst/>
              <a:rect l="textAreaLeft" t="textAreaTop" r="textAreaRight" b="textAreaBottom"/>
              <a:pathLst>
                <a:path w="493" h="567">
                  <a:moveTo>
                    <a:pt x="493" y="3"/>
                  </a:moveTo>
                  <a:lnTo>
                    <a:pt x="486" y="0"/>
                  </a:lnTo>
                  <a:lnTo>
                    <a:pt x="320" y="276"/>
                  </a:lnTo>
                  <a:lnTo>
                    <a:pt x="0" y="280"/>
                  </a:lnTo>
                  <a:lnTo>
                    <a:pt x="0" y="287"/>
                  </a:lnTo>
                  <a:lnTo>
                    <a:pt x="322" y="292"/>
                  </a:lnTo>
                  <a:lnTo>
                    <a:pt x="481" y="567"/>
                  </a:lnTo>
                  <a:lnTo>
                    <a:pt x="486" y="565"/>
                  </a:lnTo>
                  <a:lnTo>
                    <a:pt x="334" y="280"/>
                  </a:lnTo>
                  <a:lnTo>
                    <a:pt x="493"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29" name="Freeform 222"/>
            <p:cNvSpPr/>
            <p:nvPr/>
          </p:nvSpPr>
          <p:spPr>
            <a:xfrm>
              <a:off x="38218320" y="1390608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157" y="280"/>
                  </a:moveTo>
                  <a:lnTo>
                    <a:pt x="5" y="565"/>
                  </a:lnTo>
                  <a:lnTo>
                    <a:pt x="12" y="567"/>
                  </a:lnTo>
                  <a:lnTo>
                    <a:pt x="171" y="292"/>
                  </a:lnTo>
                  <a:lnTo>
                    <a:pt x="494" y="287"/>
                  </a:lnTo>
                  <a:lnTo>
                    <a:pt x="494" y="280"/>
                  </a:lnTo>
                  <a:lnTo>
                    <a:pt x="174" y="276"/>
                  </a:lnTo>
                  <a:lnTo>
                    <a:pt x="8" y="0"/>
                  </a:lnTo>
                  <a:lnTo>
                    <a:pt x="0" y="3"/>
                  </a:lnTo>
                  <a:lnTo>
                    <a:pt x="157" y="280"/>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30" name="Freeform 223"/>
            <p:cNvSpPr/>
            <p:nvPr/>
          </p:nvSpPr>
          <p:spPr>
            <a:xfrm>
              <a:off x="37067400" y="13906080"/>
              <a:ext cx="835560" cy="964800"/>
            </a:xfrm>
            <a:custGeom>
              <a:avLst/>
              <a:gdLst>
                <a:gd name="textAreaLeft" fmla="*/ 0 w 835560"/>
                <a:gd name="textAreaRight" fmla="*/ 835920 w 835560"/>
                <a:gd name="textAreaTop" fmla="*/ 0 h 964800"/>
                <a:gd name="textAreaBottom" fmla="*/ 965160 h 964800"/>
              </a:gdLst>
              <a:ahLst/>
              <a:rect l="textAreaLeft" t="textAreaTop" r="textAreaRight" b="textAreaBottom"/>
              <a:pathLst>
                <a:path w="491" h="567">
                  <a:moveTo>
                    <a:pt x="491" y="3"/>
                  </a:moveTo>
                  <a:lnTo>
                    <a:pt x="487" y="0"/>
                  </a:lnTo>
                  <a:lnTo>
                    <a:pt x="318" y="276"/>
                  </a:lnTo>
                  <a:lnTo>
                    <a:pt x="0" y="280"/>
                  </a:lnTo>
                  <a:lnTo>
                    <a:pt x="0" y="287"/>
                  </a:lnTo>
                  <a:lnTo>
                    <a:pt x="323" y="292"/>
                  </a:lnTo>
                  <a:lnTo>
                    <a:pt x="480" y="567"/>
                  </a:lnTo>
                  <a:lnTo>
                    <a:pt x="487" y="565"/>
                  </a:lnTo>
                  <a:lnTo>
                    <a:pt x="335" y="280"/>
                  </a:lnTo>
                  <a:lnTo>
                    <a:pt x="491"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31" name="Freeform 224"/>
            <p:cNvSpPr/>
            <p:nvPr/>
          </p:nvSpPr>
          <p:spPr>
            <a:xfrm>
              <a:off x="39724920" y="1390608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3"/>
                  </a:moveTo>
                  <a:lnTo>
                    <a:pt x="486" y="0"/>
                  </a:lnTo>
                  <a:lnTo>
                    <a:pt x="320" y="276"/>
                  </a:lnTo>
                  <a:lnTo>
                    <a:pt x="0" y="280"/>
                  </a:lnTo>
                  <a:lnTo>
                    <a:pt x="0" y="287"/>
                  </a:lnTo>
                  <a:lnTo>
                    <a:pt x="323" y="292"/>
                  </a:lnTo>
                  <a:lnTo>
                    <a:pt x="482" y="567"/>
                  </a:lnTo>
                  <a:lnTo>
                    <a:pt x="489" y="565"/>
                  </a:lnTo>
                  <a:lnTo>
                    <a:pt x="337" y="280"/>
                  </a:lnTo>
                  <a:lnTo>
                    <a:pt x="494" y="3"/>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32" name="Freeform 225"/>
            <p:cNvSpPr/>
            <p:nvPr/>
          </p:nvSpPr>
          <p:spPr>
            <a:xfrm>
              <a:off x="39724920" y="7826760"/>
              <a:ext cx="840600" cy="968400"/>
            </a:xfrm>
            <a:custGeom>
              <a:avLst/>
              <a:gdLst>
                <a:gd name="textAreaLeft" fmla="*/ 0 w 840600"/>
                <a:gd name="textAreaRight" fmla="*/ 840960 w 840600"/>
                <a:gd name="textAreaTop" fmla="*/ 0 h 968400"/>
                <a:gd name="textAreaBottom" fmla="*/ 968760 h 968400"/>
              </a:gdLst>
              <a:ahLst/>
              <a:rect l="textAreaLeft" t="textAreaTop" r="textAreaRight" b="textAreaBottom"/>
              <a:pathLst>
                <a:path w="494" h="569">
                  <a:moveTo>
                    <a:pt x="494" y="5"/>
                  </a:moveTo>
                  <a:lnTo>
                    <a:pt x="486" y="0"/>
                  </a:lnTo>
                  <a:lnTo>
                    <a:pt x="320" y="278"/>
                  </a:lnTo>
                  <a:lnTo>
                    <a:pt x="0" y="282"/>
                  </a:lnTo>
                  <a:lnTo>
                    <a:pt x="0" y="289"/>
                  </a:lnTo>
                  <a:lnTo>
                    <a:pt x="323" y="294"/>
                  </a:lnTo>
                  <a:lnTo>
                    <a:pt x="482" y="569"/>
                  </a:lnTo>
                  <a:lnTo>
                    <a:pt x="489" y="565"/>
                  </a:lnTo>
                  <a:lnTo>
                    <a:pt x="337" y="282"/>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33" name="Freeform 226"/>
            <p:cNvSpPr/>
            <p:nvPr/>
          </p:nvSpPr>
          <p:spPr>
            <a:xfrm>
              <a:off x="39724920" y="935064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4"/>
                  </a:moveTo>
                  <a:lnTo>
                    <a:pt x="486" y="0"/>
                  </a:lnTo>
                  <a:lnTo>
                    <a:pt x="320" y="275"/>
                  </a:lnTo>
                  <a:lnTo>
                    <a:pt x="0" y="280"/>
                  </a:lnTo>
                  <a:lnTo>
                    <a:pt x="0" y="287"/>
                  </a:lnTo>
                  <a:lnTo>
                    <a:pt x="323" y="291"/>
                  </a:lnTo>
                  <a:lnTo>
                    <a:pt x="482" y="567"/>
                  </a:lnTo>
                  <a:lnTo>
                    <a:pt x="489" y="564"/>
                  </a:lnTo>
                  <a:lnTo>
                    <a:pt x="337" y="282"/>
                  </a:lnTo>
                  <a:lnTo>
                    <a:pt x="494" y="4"/>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34" name="Freeform 227"/>
            <p:cNvSpPr/>
            <p:nvPr/>
          </p:nvSpPr>
          <p:spPr>
            <a:xfrm>
              <a:off x="39724920" y="4784760"/>
              <a:ext cx="840600" cy="969840"/>
            </a:xfrm>
            <a:custGeom>
              <a:avLst/>
              <a:gdLst>
                <a:gd name="textAreaLeft" fmla="*/ 0 w 840600"/>
                <a:gd name="textAreaRight" fmla="*/ 840960 w 840600"/>
                <a:gd name="textAreaTop" fmla="*/ 0 h 969840"/>
                <a:gd name="textAreaBottom" fmla="*/ 970200 h 969840"/>
              </a:gdLst>
              <a:ahLst/>
              <a:rect l="textAreaLeft" t="textAreaTop" r="textAreaRight" b="textAreaBottom"/>
              <a:pathLst>
                <a:path w="494" h="570">
                  <a:moveTo>
                    <a:pt x="494" y="5"/>
                  </a:moveTo>
                  <a:lnTo>
                    <a:pt x="486" y="0"/>
                  </a:lnTo>
                  <a:lnTo>
                    <a:pt x="320" y="278"/>
                  </a:lnTo>
                  <a:lnTo>
                    <a:pt x="0" y="282"/>
                  </a:lnTo>
                  <a:lnTo>
                    <a:pt x="0" y="290"/>
                  </a:lnTo>
                  <a:lnTo>
                    <a:pt x="323" y="294"/>
                  </a:lnTo>
                  <a:lnTo>
                    <a:pt x="482" y="570"/>
                  </a:lnTo>
                  <a:lnTo>
                    <a:pt x="489" y="565"/>
                  </a:lnTo>
                  <a:lnTo>
                    <a:pt x="337" y="282"/>
                  </a:lnTo>
                  <a:lnTo>
                    <a:pt x="494" y="5"/>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35" name="Freeform 228"/>
            <p:cNvSpPr/>
            <p:nvPr/>
          </p:nvSpPr>
          <p:spPr>
            <a:xfrm>
              <a:off x="39724920" y="6308280"/>
              <a:ext cx="840600" cy="964800"/>
            </a:xfrm>
            <a:custGeom>
              <a:avLst/>
              <a:gdLst>
                <a:gd name="textAreaLeft" fmla="*/ 0 w 840600"/>
                <a:gd name="textAreaRight" fmla="*/ 840960 w 840600"/>
                <a:gd name="textAreaTop" fmla="*/ 0 h 964800"/>
                <a:gd name="textAreaBottom" fmla="*/ 965160 h 964800"/>
              </a:gdLst>
              <a:ahLst/>
              <a:rect l="textAreaLeft" t="textAreaTop" r="textAreaRight" b="textAreaBottom"/>
              <a:pathLst>
                <a:path w="494" h="567">
                  <a:moveTo>
                    <a:pt x="494" y="2"/>
                  </a:moveTo>
                  <a:lnTo>
                    <a:pt x="486" y="0"/>
                  </a:lnTo>
                  <a:lnTo>
                    <a:pt x="320" y="275"/>
                  </a:lnTo>
                  <a:lnTo>
                    <a:pt x="0" y="280"/>
                  </a:lnTo>
                  <a:lnTo>
                    <a:pt x="0" y="287"/>
                  </a:lnTo>
                  <a:lnTo>
                    <a:pt x="323" y="292"/>
                  </a:lnTo>
                  <a:lnTo>
                    <a:pt x="482" y="567"/>
                  </a:lnTo>
                  <a:lnTo>
                    <a:pt x="489" y="564"/>
                  </a:lnTo>
                  <a:lnTo>
                    <a:pt x="337" y="282"/>
                  </a:lnTo>
                  <a:lnTo>
                    <a:pt x="494" y="2"/>
                  </a:lnTo>
                  <a:close/>
                </a:path>
              </a:pathLst>
            </a:custGeom>
            <a:gradFill rotWithShape="0">
              <a:gsLst>
                <a:gs pos="0">
                  <a:srgbClr val="767171"/>
                </a:gs>
                <a:gs pos="100000">
                  <a:srgbClr val="afabab"/>
                </a:gs>
              </a:gsLst>
              <a:lin ang="5400000"/>
            </a:gra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grpSp>
      <p:sp>
        <p:nvSpPr>
          <p:cNvPr id="236" name="Hexagon 440"/>
          <p:cNvSpPr/>
          <p:nvPr/>
        </p:nvSpPr>
        <p:spPr>
          <a:xfrm>
            <a:off x="5484240" y="1905120"/>
            <a:ext cx="7317000" cy="6538680"/>
          </a:xfrm>
          <a:prstGeom prst="hexagon">
            <a:avLst>
              <a:gd name="adj" fmla="val 25000"/>
              <a:gd name="vf" fmla="val 115470"/>
            </a:avLst>
          </a:prstGeom>
          <a:noFill/>
          <a:ln w="34920">
            <a:solidFill>
              <a:schemeClr val="dk1">
                <a:lumMod val="95000"/>
              </a:schemeClr>
            </a:solidFill>
            <a:round/>
          </a:ln>
        </p:spPr>
        <p:style>
          <a:lnRef idx="0"/>
          <a:fillRef idx="0"/>
          <a:effectRef idx="0"/>
          <a:fontRef idx="minor"/>
        </p:style>
        <p:txBody>
          <a:bodyPr lIns="90000" rIns="90000" tIns="45000" bIns="45000" anchor="ctr">
            <a:noAutofit/>
          </a:bodyPr>
          <a:p>
            <a:pPr algn="ctr" defTabSz="1371600">
              <a:lnSpc>
                <a:spcPct val="100000"/>
              </a:lnSpc>
            </a:pPr>
            <a:endParaRPr b="0" lang="en-US" sz="2700" spc="-1" strike="noStrike">
              <a:solidFill>
                <a:schemeClr val="lt1"/>
              </a:solidFill>
              <a:latin typeface="Franklin Gothic Book"/>
            </a:endParaRPr>
          </a:p>
        </p:txBody>
      </p:sp>
      <p:sp>
        <p:nvSpPr>
          <p:cNvPr id="237" name="Hexagon 446"/>
          <p:cNvSpPr/>
          <p:nvPr/>
        </p:nvSpPr>
        <p:spPr>
          <a:xfrm>
            <a:off x="5076000" y="1562040"/>
            <a:ext cx="8135640" cy="7202520"/>
          </a:xfrm>
          <a:prstGeom prst="hexagon">
            <a:avLst>
              <a:gd name="adj" fmla="val 25000"/>
              <a:gd name="vf" fmla="val 115470"/>
            </a:avLst>
          </a:prstGeom>
          <a:gradFill rotWithShape="0">
            <a:gsLst>
              <a:gs pos="0">
                <a:srgbClr val="1f3d7d">
                  <a:alpha val="80000"/>
                </a:srgbClr>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pPr algn="ctr" defTabSz="1371600">
              <a:lnSpc>
                <a:spcPct val="100000"/>
              </a:lnSpc>
            </a:pPr>
            <a:endParaRPr b="0" lang="en-US" sz="2700" spc="-1" strike="noStrike">
              <a:solidFill>
                <a:schemeClr val="lt1"/>
              </a:solidFill>
              <a:latin typeface="Franklin Gothic Book"/>
            </a:endParaRPr>
          </a:p>
        </p:txBody>
      </p:sp>
      <p:sp>
        <p:nvSpPr>
          <p:cNvPr id="238" name="Title 1"/>
          <p:cNvSpPr/>
          <p:nvPr/>
        </p:nvSpPr>
        <p:spPr>
          <a:xfrm>
            <a:off x="6008760" y="3127680"/>
            <a:ext cx="6270480" cy="2011680"/>
          </a:xfrm>
          <a:prstGeom prst="rect">
            <a:avLst/>
          </a:prstGeom>
          <a:noFill/>
          <a:ln w="0">
            <a:noFill/>
          </a:ln>
        </p:spPr>
        <p:style>
          <a:lnRef idx="0"/>
          <a:fillRef idx="0"/>
          <a:effectRef idx="0"/>
          <a:fontRef idx="minor"/>
        </p:style>
        <p:txBody>
          <a:bodyPr anchor="b">
            <a:noAutofit/>
          </a:bodyPr>
          <a:p>
            <a:pPr algn="ctr" defTabSz="1371600">
              <a:lnSpc>
                <a:spcPts val="7999"/>
              </a:lnSpc>
            </a:pPr>
            <a:r>
              <a:rPr b="0" lang="en-US" sz="6000" spc="199" strike="noStrike" cap="all">
                <a:solidFill>
                  <a:schemeClr val="lt1"/>
                </a:solidFill>
                <a:latin typeface="Tw Cen MT"/>
              </a:rPr>
              <a:t>TM STYLE</a:t>
            </a:r>
            <a:endParaRPr b="0" lang="en-US" sz="6000" spc="-1" strike="noStrike">
              <a:solidFill>
                <a:srgbClr val="000000"/>
              </a:solidFill>
              <a:latin typeface="Arial"/>
            </a:endParaRPr>
          </a:p>
        </p:txBody>
      </p:sp>
      <p:sp>
        <p:nvSpPr>
          <p:cNvPr id="239" name="Title 1"/>
          <p:cNvSpPr/>
          <p:nvPr/>
        </p:nvSpPr>
        <p:spPr>
          <a:xfrm>
            <a:off x="4352760" y="3910320"/>
            <a:ext cx="9582120" cy="3136680"/>
          </a:xfrm>
          <a:prstGeom prst="rect">
            <a:avLst/>
          </a:prstGeom>
          <a:noFill/>
          <a:ln w="0">
            <a:noFill/>
          </a:ln>
        </p:spPr>
        <p:style>
          <a:lnRef idx="0"/>
          <a:fillRef idx="0"/>
          <a:effectRef idx="0"/>
          <a:fontRef idx="minor"/>
        </p:style>
        <p:txBody>
          <a:bodyPr anchor="b">
            <a:noAutofit/>
          </a:bodyPr>
          <a:p>
            <a:pPr algn="ctr" defTabSz="1371600">
              <a:lnSpc>
                <a:spcPts val="22000"/>
              </a:lnSpc>
            </a:pPr>
            <a:r>
              <a:rPr b="1" lang="en-US" sz="9600" spc="199" strike="noStrike" cap="all">
                <a:solidFill>
                  <a:schemeClr val="lt1"/>
                </a:solidFill>
                <a:latin typeface="Tw Cen MT"/>
              </a:rPr>
              <a:t>HOUSING</a:t>
            </a:r>
            <a:endParaRPr b="0" lang="en-US" sz="9600" spc="-1" strike="noStrike">
              <a:solidFill>
                <a:srgbClr val="000000"/>
              </a:solidFill>
              <a:latin typeface="Arial"/>
            </a:endParaRPr>
          </a:p>
        </p:txBody>
      </p:sp>
    </p:spTree>
  </p:cSld>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6" presetSubtype="21">
                                  <p:stCondLst>
                                    <p:cond delay="1000"/>
                                  </p:stCondLst>
                                  <p:childTnLst>
                                    <p:set>
                                      <p:cBhvr>
                                        <p:cTn id="6" dur="1" fill="hold">
                                          <p:stCondLst>
                                            <p:cond delay="0"/>
                                          </p:stCondLst>
                                        </p:cTn>
                                        <p:tgtEl>
                                          <p:spTgt spid="236"/>
                                        </p:tgtEl>
                                        <p:attrNameLst>
                                          <p:attrName>style.visibility</p:attrName>
                                        </p:attrNameLst>
                                      </p:cBhvr>
                                      <p:to>
                                        <p:strVal val="visible"/>
                                      </p:to>
                                    </p:set>
                                    <p:animEffect filter="barn(inVertical)" transition="in">
                                      <p:cBhvr additive="repl">
                                        <p:cTn id="7" dur="500"/>
                                        <p:tgtEl>
                                          <p:spTgt spid="236"/>
                                        </p:tgtEl>
                                      </p:cBhvr>
                                    </p:animEffect>
                                  </p:childTnLst>
                                </p:cTn>
                              </p:par>
                              <p:par>
                                <p:cTn id="8" nodeType="withEffect" fill="hold" presetClass="entr" presetID="20">
                                  <p:stCondLst>
                                    <p:cond delay="600"/>
                                  </p:stCondLst>
                                  <p:childTnLst>
                                    <p:set>
                                      <p:cBhvr>
                                        <p:cTn id="9" dur="1" fill="hold">
                                          <p:stCondLst>
                                            <p:cond delay="0"/>
                                          </p:stCondLst>
                                        </p:cTn>
                                        <p:tgtEl>
                                          <p:spTgt spid="237"/>
                                        </p:tgtEl>
                                        <p:attrNameLst>
                                          <p:attrName>style.visibility</p:attrName>
                                        </p:attrNameLst>
                                      </p:cBhvr>
                                      <p:to>
                                        <p:strVal val="visible"/>
                                      </p:to>
                                    </p:set>
                                    <p:animEffect filter="wedge" transition="in">
                                      <p:cBhvr additive="repl">
                                        <p:cTn id="10" dur="700"/>
                                        <p:tgtEl>
                                          <p:spTgt spid="237"/>
                                        </p:tgtEl>
                                      </p:cBhvr>
                                    </p:animEffect>
                                  </p:childTnLst>
                                </p:cTn>
                              </p:par>
                              <p:par>
                                <p:cTn id="11" nodeType="withEffect" fill="hold" presetClass="entr" presetID="2" presetSubtype="8">
                                  <p:stCondLst>
                                    <p:cond delay="1300"/>
                                  </p:stCondLst>
                                  <p:childTnLst>
                                    <p:set>
                                      <p:cBhvr>
                                        <p:cTn id="12" dur="1" fill="hold">
                                          <p:stCondLst>
                                            <p:cond delay="0"/>
                                          </p:stCondLst>
                                        </p:cTn>
                                        <p:tgtEl>
                                          <p:spTgt spid="238"/>
                                        </p:tgtEl>
                                        <p:attrNameLst>
                                          <p:attrName>style.visibility</p:attrName>
                                        </p:attrNameLst>
                                      </p:cBhvr>
                                      <p:to>
                                        <p:strVal val="visible"/>
                                      </p:to>
                                    </p:set>
                                    <p:anim calcmode="lin" valueType="num">
                                      <p:cBhvr additive="repl">
                                        <p:cTn id="13" dur="500" fill="hold"/>
                                        <p:tgtEl>
                                          <p:spTgt spid="238"/>
                                        </p:tgtEl>
                                        <p:attrNameLst>
                                          <p:attrName>ppt_x</p:attrName>
                                        </p:attrNameLst>
                                      </p:cBhvr>
                                      <p:tavLst>
                                        <p:tav tm="0">
                                          <p:val>
                                            <p:strVal val="0-#ppt_w/2"/>
                                          </p:val>
                                        </p:tav>
                                        <p:tav tm="100000">
                                          <p:val>
                                            <p:strVal val="#ppt_x"/>
                                          </p:val>
                                        </p:tav>
                                      </p:tavLst>
                                    </p:anim>
                                    <p:anim calcmode="lin" valueType="num">
                                      <p:cBhvr additive="repl">
                                        <p:cTn id="14" dur="500" fill="hold"/>
                                        <p:tgtEl>
                                          <p:spTgt spid="238"/>
                                        </p:tgtEl>
                                        <p:attrNameLst>
                                          <p:attrName>ppt_y</p:attrName>
                                        </p:attrNameLst>
                                      </p:cBhvr>
                                      <p:tavLst>
                                        <p:tav tm="0">
                                          <p:val>
                                            <p:strVal val="#ppt_y"/>
                                          </p:val>
                                        </p:tav>
                                        <p:tav tm="100000">
                                          <p:val>
                                            <p:strVal val="#ppt_y"/>
                                          </p:val>
                                        </p:tav>
                                      </p:tavLst>
                                    </p:anim>
                                  </p:childTnLst>
                                </p:cTn>
                              </p:par>
                              <p:par>
                                <p:cTn id="15" nodeType="withEffect" fill="hold" presetClass="entr" presetID="2" presetSubtype="2">
                                  <p:stCondLst>
                                    <p:cond delay="1900"/>
                                  </p:stCondLst>
                                  <p:childTnLst>
                                    <p:set>
                                      <p:cBhvr>
                                        <p:cTn id="16" dur="1" fill="hold">
                                          <p:stCondLst>
                                            <p:cond delay="0"/>
                                          </p:stCondLst>
                                        </p:cTn>
                                        <p:tgtEl>
                                          <p:spTgt spid="239"/>
                                        </p:tgtEl>
                                        <p:attrNameLst>
                                          <p:attrName>style.visibility</p:attrName>
                                        </p:attrNameLst>
                                      </p:cBhvr>
                                      <p:to>
                                        <p:strVal val="visible"/>
                                      </p:to>
                                    </p:set>
                                    <p:anim calcmode="lin" valueType="num">
                                      <p:cBhvr additive="repl">
                                        <p:cTn id="17" dur="500" fill="hold"/>
                                        <p:tgtEl>
                                          <p:spTgt spid="239"/>
                                        </p:tgtEl>
                                        <p:attrNameLst>
                                          <p:attrName>ppt_x</p:attrName>
                                        </p:attrNameLst>
                                      </p:cBhvr>
                                      <p:tavLst>
                                        <p:tav tm="0">
                                          <p:val>
                                            <p:strVal val="1+#ppt_w/2"/>
                                          </p:val>
                                        </p:tav>
                                        <p:tav tm="100000">
                                          <p:val>
                                            <p:strVal val="#ppt_x"/>
                                          </p:val>
                                        </p:tav>
                                      </p:tavLst>
                                    </p:anim>
                                    <p:anim calcmode="lin" valueType="num">
                                      <p:cBhvr additive="repl">
                                        <p:cTn id="18" dur="500" fill="hold"/>
                                        <p:tgtEl>
                                          <p:spTgt spid="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349" name="Graphic 41" descr=""/>
          <p:cNvPicPr/>
          <p:nvPr/>
        </p:nvPicPr>
        <p:blipFill>
          <a:blip r:embed="rId1">
            <a:extLst>
              <a:ext uri="{96DAC541-7B7A-43D3-8B79-37D633B846F1}">
                <asvg:svgBlip xmlns:asvg="http://schemas.microsoft.com/office/drawing/2016/SVG/main" r:embed="rId2"/>
              </a:ext>
            </a:extLst>
          </a:blip>
          <a:stretch/>
        </p:blipFill>
        <p:spPr>
          <a:xfrm rot="16200000">
            <a:off x="8008200" y="-8008200"/>
            <a:ext cx="2271240" cy="18288000"/>
          </a:xfrm>
          <a:prstGeom prst="rect">
            <a:avLst/>
          </a:prstGeom>
          <a:ln w="0">
            <a:noFill/>
          </a:ln>
        </p:spPr>
      </p:pic>
      <p:sp>
        <p:nvSpPr>
          <p:cNvPr id="350" name="Rectangle 40"/>
          <p:cNvSpPr/>
          <p:nvPr/>
        </p:nvSpPr>
        <p:spPr>
          <a:xfrm>
            <a:off x="0" y="2304000"/>
            <a:ext cx="11124720" cy="2114280"/>
          </a:xfrm>
          <a:prstGeom prst="rect">
            <a:avLst/>
          </a:prstGeom>
          <a:gradFill rotWithShape="0">
            <a:gsLst>
              <a:gs pos="0">
                <a:srgbClr val="1f3d7d"/>
              </a:gs>
              <a:gs pos="100000">
                <a:srgbClr val="172e5e"/>
              </a:gs>
            </a:gsLst>
            <a:lin ang="5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51" name="TextBox 188"/>
          <p:cNvSpPr/>
          <p:nvPr/>
        </p:nvSpPr>
        <p:spPr>
          <a:xfrm>
            <a:off x="4819680" y="5247720"/>
            <a:ext cx="8172000" cy="821880"/>
          </a:xfrm>
          <a:prstGeom prst="rect">
            <a:avLst/>
          </a:prstGeom>
          <a:noFill/>
          <a:ln w="0">
            <a:noFill/>
          </a:ln>
        </p:spPr>
        <p:style>
          <a:lnRef idx="0"/>
          <a:fillRef idx="0"/>
          <a:effectRef idx="0"/>
          <a:fontRef idx="minor"/>
        </p:style>
        <p:txBody>
          <a:bodyPr lIns="90000" rIns="90000" tIns="45000" bIns="45000" anchor="t">
            <a:spAutoFit/>
          </a:bodyPr>
          <a:p>
            <a:pPr defTabSz="1371600">
              <a:lnSpc>
                <a:spcPct val="100000"/>
              </a:lnSpc>
            </a:pPr>
            <a:r>
              <a:rPr b="1" lang="en-US" sz="2400" spc="-1" strike="noStrike">
                <a:solidFill>
                  <a:schemeClr val="lt2">
                    <a:lumMod val="25000"/>
                  </a:schemeClr>
                </a:solidFill>
                <a:latin typeface="Segoe UI"/>
                <a:ea typeface="Tahoma"/>
              </a:rPr>
              <a:t>1 – UNIVERSITY STUDENTS </a:t>
            </a:r>
            <a:br>
              <a:rPr sz="2400"/>
            </a:br>
            <a:r>
              <a:rPr b="0" lang="en-US" sz="2400" spc="-1" strike="noStrike">
                <a:solidFill>
                  <a:schemeClr val="accent1">
                    <a:lumMod val="75000"/>
                  </a:schemeClr>
                </a:solidFill>
                <a:latin typeface="Segoe UI"/>
                <a:ea typeface="Tahoma"/>
              </a:rPr>
              <a:t>YOUR WORDS ARE CRUCIAL TO THIS POINT.</a:t>
            </a:r>
            <a:endParaRPr b="0" lang="en-US" sz="2400" spc="-1" strike="noStrike">
              <a:solidFill>
                <a:srgbClr val="000000"/>
              </a:solidFill>
              <a:latin typeface="Arial"/>
            </a:endParaRPr>
          </a:p>
        </p:txBody>
      </p:sp>
      <p:sp>
        <p:nvSpPr>
          <p:cNvPr id="352" name="TextBox 189"/>
          <p:cNvSpPr/>
          <p:nvPr/>
        </p:nvSpPr>
        <p:spPr>
          <a:xfrm>
            <a:off x="4800600" y="6486120"/>
            <a:ext cx="8172000" cy="821880"/>
          </a:xfrm>
          <a:prstGeom prst="rect">
            <a:avLst/>
          </a:prstGeom>
          <a:noFill/>
          <a:ln w="0">
            <a:noFill/>
          </a:ln>
        </p:spPr>
        <p:style>
          <a:lnRef idx="0"/>
          <a:fillRef idx="0"/>
          <a:effectRef idx="0"/>
          <a:fontRef idx="minor"/>
        </p:style>
        <p:txBody>
          <a:bodyPr lIns="90000" rIns="90000" tIns="45000" bIns="45000" anchor="t">
            <a:spAutoFit/>
          </a:bodyPr>
          <a:p>
            <a:pPr defTabSz="1371600">
              <a:lnSpc>
                <a:spcPct val="100000"/>
              </a:lnSpc>
            </a:pPr>
            <a:r>
              <a:rPr b="1" lang="en-US" sz="2400" spc="-1" strike="noStrike">
                <a:solidFill>
                  <a:schemeClr val="lt2">
                    <a:lumMod val="25000"/>
                  </a:schemeClr>
                </a:solidFill>
                <a:latin typeface="Segoe UI"/>
                <a:ea typeface="Tahoma"/>
              </a:rPr>
              <a:t>2 – YOUTH AT LARGE </a:t>
            </a:r>
            <a:br>
              <a:rPr sz="2400"/>
            </a:br>
            <a:r>
              <a:rPr b="0" lang="en-US" sz="2400" spc="-1" strike="noStrike">
                <a:solidFill>
                  <a:schemeClr val="accent1">
                    <a:lumMod val="75000"/>
                  </a:schemeClr>
                </a:solidFill>
                <a:latin typeface="Segoe UI"/>
                <a:ea typeface="Tahoma"/>
              </a:rPr>
              <a:t>YOUR WORDS ARE CRUCIAL TO THIS POINT.</a:t>
            </a:r>
            <a:endParaRPr b="0" lang="en-US" sz="2400" spc="-1" strike="noStrike">
              <a:solidFill>
                <a:srgbClr val="000000"/>
              </a:solidFill>
              <a:latin typeface="Arial"/>
            </a:endParaRPr>
          </a:p>
        </p:txBody>
      </p:sp>
      <p:sp>
        <p:nvSpPr>
          <p:cNvPr id="353" name="TextBox 190"/>
          <p:cNvSpPr/>
          <p:nvPr/>
        </p:nvSpPr>
        <p:spPr>
          <a:xfrm>
            <a:off x="4819680" y="7733880"/>
            <a:ext cx="8172000" cy="821880"/>
          </a:xfrm>
          <a:prstGeom prst="rect">
            <a:avLst/>
          </a:prstGeom>
          <a:noFill/>
          <a:ln w="0">
            <a:noFill/>
          </a:ln>
        </p:spPr>
        <p:style>
          <a:lnRef idx="0"/>
          <a:fillRef idx="0"/>
          <a:effectRef idx="0"/>
          <a:fontRef idx="minor"/>
        </p:style>
        <p:txBody>
          <a:bodyPr lIns="90000" rIns="90000" tIns="45000" bIns="45000" anchor="t">
            <a:spAutoFit/>
          </a:bodyPr>
          <a:p>
            <a:pPr defTabSz="1371600">
              <a:lnSpc>
                <a:spcPct val="100000"/>
              </a:lnSpc>
            </a:pPr>
            <a:r>
              <a:rPr b="1" lang="en-US" sz="2400" spc="-1" strike="noStrike">
                <a:solidFill>
                  <a:schemeClr val="lt2">
                    <a:lumMod val="25000"/>
                  </a:schemeClr>
                </a:solidFill>
                <a:latin typeface="Segoe UI"/>
                <a:ea typeface="Tahoma"/>
              </a:rPr>
              <a:t>3 – ANYONE LOOKING FOR AFFORDABLE HOUSING </a:t>
            </a:r>
            <a:br>
              <a:rPr sz="2400"/>
            </a:br>
            <a:r>
              <a:rPr b="0" lang="en-US" sz="2400" spc="-1" strike="noStrike">
                <a:solidFill>
                  <a:schemeClr val="accent1">
                    <a:lumMod val="75000"/>
                  </a:schemeClr>
                </a:solidFill>
                <a:latin typeface="Segoe UI"/>
                <a:ea typeface="Tahoma"/>
              </a:rPr>
              <a:t>YOUR WORDS ARE CRUCIAL TO THIS POINT.</a:t>
            </a:r>
            <a:endParaRPr b="0" lang="en-US" sz="2400" spc="-1" strike="noStrike">
              <a:solidFill>
                <a:srgbClr val="000000"/>
              </a:solidFill>
              <a:latin typeface="Arial"/>
            </a:endParaRPr>
          </a:p>
        </p:txBody>
      </p:sp>
      <p:sp>
        <p:nvSpPr>
          <p:cNvPr id="354" name="Title 1"/>
          <p:cNvSpPr/>
          <p:nvPr/>
        </p:nvSpPr>
        <p:spPr>
          <a:xfrm>
            <a:off x="1695960" y="2514600"/>
            <a:ext cx="6966720" cy="1044360"/>
          </a:xfrm>
          <a:prstGeom prst="rect">
            <a:avLst/>
          </a:prstGeom>
          <a:noFill/>
          <a:ln w="0">
            <a:noFill/>
          </a:ln>
        </p:spPr>
        <p:style>
          <a:lnRef idx="0"/>
          <a:fillRef idx="0"/>
          <a:effectRef idx="0"/>
          <a:fontRef idx="minor"/>
        </p:style>
        <p:txBody>
          <a:bodyPr anchor="b">
            <a:normAutofit fontScale="49906" lnSpcReduction="10000"/>
          </a:bodyPr>
          <a:p>
            <a:pPr algn="r" defTabSz="1371600">
              <a:lnSpc>
                <a:spcPts val="7999"/>
              </a:lnSpc>
            </a:pPr>
            <a:r>
              <a:rPr b="1" lang="en-US" sz="8000" spc="199" strike="noStrike" cap="all">
                <a:solidFill>
                  <a:schemeClr val="lt1"/>
                </a:solidFill>
                <a:latin typeface="Tw Cen MT"/>
              </a:rPr>
              <a:t>TARGET </a:t>
            </a:r>
            <a:r>
              <a:rPr b="1" lang="en-US" sz="8000" spc="199" strike="noStrike" cap="all">
                <a:solidFill>
                  <a:schemeClr val="lt1"/>
                </a:solidFill>
                <a:latin typeface="Tw Cen MT"/>
              </a:rPr>
              <a:t>AUDIENCE</a:t>
            </a:r>
            <a:endParaRPr b="0" lang="en-US" sz="8000" spc="-1" strike="noStrike">
              <a:solidFill>
                <a:srgbClr val="000000"/>
              </a:solidFill>
              <a:latin typeface="Arial"/>
            </a:endParaRPr>
          </a:p>
        </p:txBody>
      </p:sp>
      <p:grpSp>
        <p:nvGrpSpPr>
          <p:cNvPr id="355" name="Group 2"/>
          <p:cNvGrpSpPr/>
          <p:nvPr/>
        </p:nvGrpSpPr>
        <p:grpSpPr>
          <a:xfrm>
            <a:off x="4315680" y="5324040"/>
            <a:ext cx="388800" cy="344160"/>
            <a:chOff x="4315680" y="5324040"/>
            <a:chExt cx="388800" cy="344160"/>
          </a:xfrm>
        </p:grpSpPr>
        <p:sp>
          <p:nvSpPr>
            <p:cNvPr id="356" name="Hexagon 11"/>
            <p:cNvSpPr/>
            <p:nvPr/>
          </p:nvSpPr>
          <p:spPr>
            <a:xfrm>
              <a:off x="4315680" y="5324040"/>
              <a:ext cx="388800" cy="3441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57" name="Hexagon 12"/>
            <p:cNvSpPr/>
            <p:nvPr/>
          </p:nvSpPr>
          <p:spPr>
            <a:xfrm>
              <a:off x="4356000" y="5358960"/>
              <a:ext cx="308160" cy="27540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358" name="Group 13"/>
          <p:cNvGrpSpPr/>
          <p:nvPr/>
        </p:nvGrpSpPr>
        <p:grpSpPr>
          <a:xfrm>
            <a:off x="4315680" y="6568200"/>
            <a:ext cx="388800" cy="344160"/>
            <a:chOff x="4315680" y="6568200"/>
            <a:chExt cx="388800" cy="344160"/>
          </a:xfrm>
        </p:grpSpPr>
        <p:sp>
          <p:nvSpPr>
            <p:cNvPr id="359" name="Hexagon 14"/>
            <p:cNvSpPr/>
            <p:nvPr/>
          </p:nvSpPr>
          <p:spPr>
            <a:xfrm>
              <a:off x="4315680" y="6568200"/>
              <a:ext cx="388800" cy="3441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60" name="Hexagon 15"/>
            <p:cNvSpPr/>
            <p:nvPr/>
          </p:nvSpPr>
          <p:spPr>
            <a:xfrm>
              <a:off x="4356000" y="6603120"/>
              <a:ext cx="308160" cy="27540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361" name="Group 16"/>
          <p:cNvGrpSpPr/>
          <p:nvPr/>
        </p:nvGrpSpPr>
        <p:grpSpPr>
          <a:xfrm>
            <a:off x="4315680" y="7812360"/>
            <a:ext cx="388800" cy="344160"/>
            <a:chOff x="4315680" y="7812360"/>
            <a:chExt cx="388800" cy="344160"/>
          </a:xfrm>
        </p:grpSpPr>
        <p:sp>
          <p:nvSpPr>
            <p:cNvPr id="362" name="Hexagon 18"/>
            <p:cNvSpPr/>
            <p:nvPr/>
          </p:nvSpPr>
          <p:spPr>
            <a:xfrm>
              <a:off x="4315680" y="7812360"/>
              <a:ext cx="388800" cy="3441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63" name="Hexagon 19"/>
            <p:cNvSpPr/>
            <p:nvPr/>
          </p:nvSpPr>
          <p:spPr>
            <a:xfrm>
              <a:off x="4356000" y="7847280"/>
              <a:ext cx="308160" cy="27540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cxnSp>
        <p:nvCxnSpPr>
          <p:cNvPr id="364" name="Straight Connector 25"/>
          <p:cNvCxnSpPr/>
          <p:nvPr/>
        </p:nvCxnSpPr>
        <p:spPr>
          <a:xfrm>
            <a:off x="6495840" y="3481560"/>
            <a:ext cx="2018520" cy="360"/>
          </a:xfrm>
          <a:prstGeom prst="straightConnector1">
            <a:avLst/>
          </a:prstGeom>
          <a:ln w="25560">
            <a:solidFill>
              <a:schemeClr val="dk1">
                <a:lumMod val="95000"/>
              </a:schemeClr>
            </a:solidFill>
            <a:round/>
          </a:ln>
        </p:spPr>
      </p:cxnSp>
      <p:sp>
        <p:nvSpPr>
          <p:cNvPr id="365" name="Callout Text" hidden="1"/>
          <p:cNvSpPr/>
          <p:nvPr/>
        </p:nvSpPr>
        <p:spPr>
          <a:xfrm>
            <a:off x="2226600" y="486720"/>
            <a:ext cx="4851000" cy="2209320"/>
          </a:xfrm>
          <a:prstGeom prst="wedgeRectCallout">
            <a:avLst>
              <a:gd name="adj1" fmla="val -63933"/>
              <a:gd name="adj2" fmla="val 90605"/>
            </a:avLst>
          </a:prstGeom>
          <a:solidFill>
            <a:srgbClr val="2b2c29"/>
          </a:solidFill>
          <a:ln w="12600">
            <a:solidFill>
              <a:srgbClr val="000000"/>
            </a:solidFill>
            <a:round/>
          </a:ln>
        </p:spPr>
        <p:style>
          <a:lnRef idx="0"/>
          <a:fillRef idx="0"/>
          <a:effectRef idx="0"/>
          <a:fontRef idx="minor"/>
        </p:style>
        <p:txBody>
          <a:bodyPr lIns="90000" rIns="90000" tIns="45000" bIns="45000" anchor="t">
            <a:noAutofit/>
          </a:bodyPr>
          <a:p>
            <a:pPr algn="ctr" defTabSz="1371600">
              <a:lnSpc>
                <a:spcPct val="100000"/>
              </a:lnSpc>
            </a:pPr>
            <a:r>
              <a:rPr b="1" lang="en-US" sz="2100" spc="-1" strike="noStrike">
                <a:solidFill>
                  <a:schemeClr val="lt2"/>
                </a:solidFill>
                <a:latin typeface="Franklin Gothic Book"/>
              </a:rPr>
              <a:t>NOTE: </a:t>
            </a:r>
            <a:r>
              <a:rPr b="1" lang="en-US" sz="2100" spc="-1" strike="noStrike">
                <a:solidFill>
                  <a:schemeClr val="accent2"/>
                </a:solidFill>
                <a:latin typeface="Franklin Gothic Book"/>
              </a:rPr>
              <a:t>To change this logo image with your own.</a:t>
            </a:r>
            <a:endParaRPr b="0" lang="en-US" sz="2100" spc="-1" strike="noStrike">
              <a:solidFill>
                <a:srgbClr val="ffffff"/>
              </a:solidFill>
              <a:latin typeface="Arial"/>
            </a:endParaRPr>
          </a:p>
          <a:p>
            <a:pPr algn="ctr" defTabSz="1371600">
              <a:lnSpc>
                <a:spcPct val="100000"/>
              </a:lnSpc>
            </a:pPr>
            <a:r>
              <a:rPr b="1" lang="en-US" sz="2100" spc="-1" strike="noStrike">
                <a:solidFill>
                  <a:schemeClr val="accent2"/>
                </a:solidFill>
                <a:latin typeface="Franklin Gothic Book"/>
              </a:rPr>
              <a:t>1- Right Click on top of the faded image.</a:t>
            </a:r>
            <a:endParaRPr b="0" lang="en-US" sz="2100" spc="-1" strike="noStrike">
              <a:solidFill>
                <a:srgbClr val="ffffff"/>
              </a:solidFill>
              <a:latin typeface="Arial"/>
            </a:endParaRPr>
          </a:p>
          <a:p>
            <a:pPr algn="ctr" defTabSz="1371600">
              <a:lnSpc>
                <a:spcPct val="100000"/>
              </a:lnSpc>
            </a:pPr>
            <a:r>
              <a:rPr b="1" lang="en-US" sz="2100" spc="-1" strike="noStrike">
                <a:solidFill>
                  <a:schemeClr val="accent2"/>
                </a:solidFill>
                <a:latin typeface="Franklin Gothic Book"/>
              </a:rPr>
              <a:t>2- Choose “Change Picture”</a:t>
            </a:r>
            <a:br>
              <a:rPr sz="2100"/>
            </a:br>
            <a:r>
              <a:rPr b="1" lang="en-US" sz="2100" spc="-1" strike="noStrike">
                <a:solidFill>
                  <a:schemeClr val="accent2"/>
                </a:solidFill>
                <a:latin typeface="Franklin Gothic Book"/>
              </a:rPr>
              <a:t>3- Choose option “From File”</a:t>
            </a:r>
            <a:br>
              <a:rPr sz="2100"/>
            </a:br>
            <a:r>
              <a:rPr b="1" lang="en-US" sz="2100" spc="-1" strike="noStrike">
                <a:solidFill>
                  <a:schemeClr val="accent2"/>
                </a:solidFill>
                <a:latin typeface="Franklin Gothic Book"/>
              </a:rPr>
              <a:t>4- Locate file and Open</a:t>
            </a:r>
            <a:endParaRPr b="0" lang="en-US" sz="2100" spc="-1" strike="noStrike">
              <a:solidFill>
                <a:srgbClr val="ffffff"/>
              </a:solidFill>
              <a:latin typeface="Arial"/>
            </a:endParaRPr>
          </a:p>
          <a:p>
            <a:pPr algn="ctr" defTabSz="1371600">
              <a:lnSpc>
                <a:spcPct val="100000"/>
              </a:lnSpc>
            </a:pPr>
            <a:endParaRPr b="0" lang="en-US" sz="1600" spc="-1" strike="noStrike">
              <a:solidFill>
                <a:srgbClr val="ffffff"/>
              </a:solidFill>
              <a:latin typeface="Arial"/>
            </a:endParaRPr>
          </a:p>
        </p:txBody>
      </p:sp>
      <p:sp>
        <p:nvSpPr>
          <p:cNvPr id="366" name="Hexagon 75"/>
          <p:cNvSpPr/>
          <p:nvPr/>
        </p:nvSpPr>
        <p:spPr>
          <a:xfrm>
            <a:off x="9586440" y="2091960"/>
            <a:ext cx="2871720" cy="2542320"/>
          </a:xfrm>
          <a:prstGeom prst="hexagon">
            <a:avLst>
              <a:gd name="adj" fmla="val 28173"/>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pic>
        <p:nvPicPr>
          <p:cNvPr id="367" name="Graphic 1" descr="Blockchain with solid fill"/>
          <p:cNvPicPr/>
          <p:nvPr/>
        </p:nvPicPr>
        <p:blipFill>
          <a:blip r:embed="rId3">
            <a:extLst>
              <a:ext uri="{96DAC541-7B7A-43D3-8B79-37D633B846F1}">
                <asvg:svgBlip xmlns:asvg="http://schemas.microsoft.com/office/drawing/2016/SVG/main" r:embed="rId4"/>
              </a:ext>
            </a:extLst>
          </a:blip>
          <a:stretch/>
        </p:blipFill>
        <p:spPr>
          <a:xfrm>
            <a:off x="10283400" y="2584080"/>
            <a:ext cx="1480680" cy="1480680"/>
          </a:xfrm>
          <a:prstGeom prst="rect">
            <a:avLst/>
          </a:prstGeom>
          <a:ln w="0">
            <a:noFill/>
          </a:ln>
        </p:spPr>
      </p:pic>
      <p:pic>
        <p:nvPicPr>
          <p:cNvPr id="368" name="Graphic 39" descr=""/>
          <p:cNvPicPr/>
          <p:nvPr/>
        </p:nvPicPr>
        <p:blipFill>
          <a:blip r:embed="rId5">
            <a:extLst>
              <a:ext uri="{96DAC541-7B7A-43D3-8B79-37D633B846F1}">
                <asvg:svgBlip xmlns:asvg="http://schemas.microsoft.com/office/drawing/2016/SVG/main" r:embed="rId6"/>
              </a:ext>
            </a:extLst>
          </a:blip>
          <a:stretch/>
        </p:blipFill>
        <p:spPr>
          <a:xfrm>
            <a:off x="9532080" y="2091960"/>
            <a:ext cx="2926440" cy="2562480"/>
          </a:xfrm>
          <a:prstGeom prst="rect">
            <a:avLst/>
          </a:prstGeom>
          <a:ln w="0">
            <a:noFill/>
          </a:ln>
        </p:spPr>
      </p:pic>
    </p:spTree>
  </p:cSld>
  <p:transition spd="slow">
    <p:push dir="r"/>
  </p:transition>
  <p:timing>
    <p:tnLst>
      <p:par>
        <p:cTn id="119" dur="indefinite" restart="never" nodeType="tmRoot">
          <p:childTnLst>
            <p:seq>
              <p:cTn id="120" dur="indefinite" nodeType="mainSeq">
                <p:childTnLst>
                  <p:par>
                    <p:cTn id="121" fill="hold">
                      <p:stCondLst>
                        <p:cond delay="0"/>
                      </p:stCondLst>
                      <p:childTnLst>
                        <p:par>
                          <p:cTn id="122" fill="hold">
                            <p:stCondLst>
                              <p:cond delay="0"/>
                            </p:stCondLst>
                            <p:childTnLst>
                              <p:par>
                                <p:cTn id="123" nodeType="withEffect" fill="hold" presetClass="entr" presetID="10">
                                  <p:stCondLst>
                                    <p:cond delay="800"/>
                                  </p:stCondLst>
                                  <p:childTnLst>
                                    <p:set>
                                      <p:cBhvr>
                                        <p:cTn id="124" dur="1" fill="hold">
                                          <p:stCondLst>
                                            <p:cond delay="0"/>
                                          </p:stCondLst>
                                        </p:cTn>
                                        <p:tgtEl>
                                          <p:spTgt spid="354"/>
                                        </p:tgtEl>
                                        <p:attrNameLst>
                                          <p:attrName>style.visibility</p:attrName>
                                        </p:attrNameLst>
                                      </p:cBhvr>
                                      <p:to>
                                        <p:strVal val="visible"/>
                                      </p:to>
                                    </p:set>
                                    <p:animEffect filter="fade" transition="in">
                                      <p:cBhvr additive="repl">
                                        <p:cTn id="125" dur="800"/>
                                        <p:tgtEl>
                                          <p:spTgt spid="354"/>
                                        </p:tgtEl>
                                      </p:cBhvr>
                                    </p:animEffect>
                                  </p:childTnLst>
                                </p:cTn>
                              </p:par>
                              <p:par>
                                <p:cTn id="126" nodeType="withEffect" fill="hold" presetClass="entr" presetID="2" presetSubtype="8">
                                  <p:stCondLst>
                                    <p:cond delay="1200"/>
                                  </p:stCondLst>
                                  <p:childTnLst>
                                    <p:set>
                                      <p:cBhvr>
                                        <p:cTn id="127" dur="1" fill="hold">
                                          <p:stCondLst>
                                            <p:cond delay="0"/>
                                          </p:stCondLst>
                                        </p:cTn>
                                        <p:tgtEl>
                                          <p:spTgt spid="364"/>
                                        </p:tgtEl>
                                        <p:attrNameLst>
                                          <p:attrName>style.visibility</p:attrName>
                                        </p:attrNameLst>
                                      </p:cBhvr>
                                      <p:to>
                                        <p:strVal val="visible"/>
                                      </p:to>
                                    </p:set>
                                    <p:anim calcmode="lin" valueType="num">
                                      <p:cBhvr additive="repl">
                                        <p:cTn id="128" dur="400" fill="hold"/>
                                        <p:tgtEl>
                                          <p:spTgt spid="364"/>
                                        </p:tgtEl>
                                        <p:attrNameLst>
                                          <p:attrName>ppt_x</p:attrName>
                                        </p:attrNameLst>
                                      </p:cBhvr>
                                      <p:tavLst>
                                        <p:tav tm="0">
                                          <p:val>
                                            <p:strVal val="0-#ppt_w/2"/>
                                          </p:val>
                                        </p:tav>
                                        <p:tav tm="100000">
                                          <p:val>
                                            <p:strVal val="#ppt_x"/>
                                          </p:val>
                                        </p:tav>
                                      </p:tavLst>
                                    </p:anim>
                                    <p:anim calcmode="lin" valueType="num">
                                      <p:cBhvr additive="repl">
                                        <p:cTn id="129" dur="400" fill="hold"/>
                                        <p:tgtEl>
                                          <p:spTgt spid="364"/>
                                        </p:tgtEl>
                                        <p:attrNameLst>
                                          <p:attrName>ppt_y</p:attrName>
                                        </p:attrNameLst>
                                      </p:cBhvr>
                                      <p:tavLst>
                                        <p:tav tm="0">
                                          <p:val>
                                            <p:strVal val="#ppt_y"/>
                                          </p:val>
                                        </p:tav>
                                        <p:tav tm="100000">
                                          <p:val>
                                            <p:strVal val="#ppt_y"/>
                                          </p:val>
                                        </p:tav>
                                      </p:tavLst>
                                    </p:anim>
                                  </p:childTnLst>
                                </p:cTn>
                              </p:par>
                              <p:par>
                                <p:cTn id="130" nodeType="withEffect" fill="hold" presetClass="entr" presetID="55">
                                  <p:stCondLst>
                                    <p:cond delay="1400"/>
                                  </p:stCondLst>
                                  <p:childTnLst>
                                    <p:set>
                                      <p:cBhvr>
                                        <p:cTn id="131" dur="1" fill="hold">
                                          <p:stCondLst>
                                            <p:cond delay="0"/>
                                          </p:stCondLst>
                                        </p:cTn>
                                        <p:tgtEl>
                                          <p:spTgt spid="367"/>
                                        </p:tgtEl>
                                        <p:attrNameLst>
                                          <p:attrName>style.visibility</p:attrName>
                                        </p:attrNameLst>
                                      </p:cBhvr>
                                      <p:to>
                                        <p:strVal val="visible"/>
                                      </p:to>
                                    </p:set>
                                    <p:anim calcmode="lin" valueType="num">
                                      <p:cBhvr additive="repl">
                                        <p:cTn id="132" dur="1000" fill="hold"/>
                                        <p:tgtEl>
                                          <p:spTgt spid="367"/>
                                        </p:tgtEl>
                                        <p:attrNameLst>
                                          <p:attrName>ppt_w</p:attrName>
                                        </p:attrNameLst>
                                      </p:cBhvr>
                                      <p:tavLst>
                                        <p:tav tm="0">
                                          <p:val>
                                            <p:strVal val="#ppt_w*0.70"/>
                                          </p:val>
                                        </p:tav>
                                        <p:tav tm="100000">
                                          <p:val>
                                            <p:strVal val="#ppt_w"/>
                                          </p:val>
                                        </p:tav>
                                      </p:tavLst>
                                    </p:anim>
                                    <p:anim calcmode="lin" valueType="num">
                                      <p:cBhvr additive="repl">
                                        <p:cTn id="133" dur="1000" fill="hold"/>
                                        <p:tgtEl>
                                          <p:spTgt spid="367"/>
                                        </p:tgtEl>
                                        <p:attrNameLst>
                                          <p:attrName>ppt_h</p:attrName>
                                        </p:attrNameLst>
                                      </p:cBhvr>
                                      <p:tavLst>
                                        <p:tav tm="0">
                                          <p:val>
                                            <p:strVal val="#ppt_h"/>
                                          </p:val>
                                        </p:tav>
                                        <p:tav tm="100000">
                                          <p:val>
                                            <p:strVal val="#ppt_h"/>
                                          </p:val>
                                        </p:tav>
                                      </p:tavLst>
                                    </p:anim>
                                    <p:animEffect filter="fade" transition="in">
                                      <p:cBhvr additive="repl">
                                        <p:cTn id="134" dur="1000"/>
                                        <p:tgtEl>
                                          <p:spTgt spid="367"/>
                                        </p:tgtEl>
                                      </p:cBhvr>
                                    </p:animEffec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50">
                                  <p:stCondLst>
                                    <p:cond delay="0"/>
                                  </p:stCondLst>
                                  <p:childTnLst>
                                    <p:set>
                                      <p:cBhvr>
                                        <p:cTn id="138" dur="1" fill="hold">
                                          <p:stCondLst>
                                            <p:cond delay="0"/>
                                          </p:stCondLst>
                                        </p:cTn>
                                        <p:tgtEl>
                                          <p:spTgt spid="355"/>
                                        </p:tgtEl>
                                        <p:attrNameLst>
                                          <p:attrName>style.visibility</p:attrName>
                                        </p:attrNameLst>
                                      </p:cBhvr>
                                      <p:to>
                                        <p:strVal val="visible"/>
                                      </p:to>
                                    </p:set>
                                    <p:anim calcmode="lin" valueType="num">
                                      <p:cBhvr additive="repl">
                                        <p:cTn id="139" dur="400" fill="hold"/>
                                        <p:tgtEl>
                                          <p:spTgt spid="355"/>
                                        </p:tgtEl>
                                        <p:attrNameLst>
                                          <p:attrName>ppt_w</p:attrName>
                                        </p:attrNameLst>
                                      </p:cBhvr>
                                      <p:tavLst>
                                        <p:tav tm="0">
                                          <p:val>
                                            <p:strVal val="#ppt_w+.3"/>
                                          </p:val>
                                        </p:tav>
                                        <p:tav tm="100000">
                                          <p:val>
                                            <p:strVal val="#ppt_w"/>
                                          </p:val>
                                        </p:tav>
                                      </p:tavLst>
                                    </p:anim>
                                    <p:anim calcmode="lin" valueType="num">
                                      <p:cBhvr additive="repl">
                                        <p:cTn id="140" dur="400" fill="hold"/>
                                        <p:tgtEl>
                                          <p:spTgt spid="355"/>
                                        </p:tgtEl>
                                        <p:attrNameLst>
                                          <p:attrName>ppt_h</p:attrName>
                                        </p:attrNameLst>
                                      </p:cBhvr>
                                      <p:tavLst>
                                        <p:tav tm="0">
                                          <p:val>
                                            <p:strVal val="#ppt_h"/>
                                          </p:val>
                                        </p:tav>
                                        <p:tav tm="100000">
                                          <p:val>
                                            <p:strVal val="#ppt_h"/>
                                          </p:val>
                                        </p:tav>
                                      </p:tavLst>
                                    </p:anim>
                                    <p:animEffect filter="fade" transition="in">
                                      <p:cBhvr additive="repl">
                                        <p:cTn id="141" dur="400"/>
                                        <p:tgtEl>
                                          <p:spTgt spid="355"/>
                                        </p:tgtEl>
                                      </p:cBhvr>
                                    </p:animEffect>
                                  </p:childTnLst>
                                </p:cTn>
                              </p:par>
                              <p:par>
                                <p:cTn id="142" nodeType="withEffect" fill="hold" presetClass="entr" presetID="10">
                                  <p:stCondLst>
                                    <p:cond delay="0"/>
                                  </p:stCondLst>
                                  <p:childTnLst>
                                    <p:set>
                                      <p:cBhvr>
                                        <p:cTn id="143" dur="1" fill="hold">
                                          <p:stCondLst>
                                            <p:cond delay="0"/>
                                          </p:stCondLst>
                                        </p:cTn>
                                        <p:tgtEl>
                                          <p:spTgt spid="351"/>
                                        </p:tgtEl>
                                        <p:attrNameLst>
                                          <p:attrName>style.visibility</p:attrName>
                                        </p:attrNameLst>
                                      </p:cBhvr>
                                      <p:to>
                                        <p:strVal val="visible"/>
                                      </p:to>
                                    </p:set>
                                    <p:animEffect filter="fade" transition="in">
                                      <p:cBhvr additive="repl">
                                        <p:cTn id="144" dur="500"/>
                                        <p:tgtEl>
                                          <p:spTgt spid="351"/>
                                        </p:tgtEl>
                                      </p:cBhvr>
                                    </p:animEffec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50">
                                  <p:stCondLst>
                                    <p:cond delay="0"/>
                                  </p:stCondLst>
                                  <p:childTnLst>
                                    <p:set>
                                      <p:cBhvr>
                                        <p:cTn id="148" dur="1" fill="hold">
                                          <p:stCondLst>
                                            <p:cond delay="0"/>
                                          </p:stCondLst>
                                        </p:cTn>
                                        <p:tgtEl>
                                          <p:spTgt spid="358"/>
                                        </p:tgtEl>
                                        <p:attrNameLst>
                                          <p:attrName>style.visibility</p:attrName>
                                        </p:attrNameLst>
                                      </p:cBhvr>
                                      <p:to>
                                        <p:strVal val="visible"/>
                                      </p:to>
                                    </p:set>
                                    <p:anim calcmode="lin" valueType="num">
                                      <p:cBhvr additive="repl">
                                        <p:cTn id="149" dur="400" fill="hold"/>
                                        <p:tgtEl>
                                          <p:spTgt spid="358"/>
                                        </p:tgtEl>
                                        <p:attrNameLst>
                                          <p:attrName>ppt_w</p:attrName>
                                        </p:attrNameLst>
                                      </p:cBhvr>
                                      <p:tavLst>
                                        <p:tav tm="0">
                                          <p:val>
                                            <p:strVal val="#ppt_w+.3"/>
                                          </p:val>
                                        </p:tav>
                                        <p:tav tm="100000">
                                          <p:val>
                                            <p:strVal val="#ppt_w"/>
                                          </p:val>
                                        </p:tav>
                                      </p:tavLst>
                                    </p:anim>
                                    <p:anim calcmode="lin" valueType="num">
                                      <p:cBhvr additive="repl">
                                        <p:cTn id="150" dur="400" fill="hold"/>
                                        <p:tgtEl>
                                          <p:spTgt spid="358"/>
                                        </p:tgtEl>
                                        <p:attrNameLst>
                                          <p:attrName>ppt_h</p:attrName>
                                        </p:attrNameLst>
                                      </p:cBhvr>
                                      <p:tavLst>
                                        <p:tav tm="0">
                                          <p:val>
                                            <p:strVal val="#ppt_h"/>
                                          </p:val>
                                        </p:tav>
                                        <p:tav tm="100000">
                                          <p:val>
                                            <p:strVal val="#ppt_h"/>
                                          </p:val>
                                        </p:tav>
                                      </p:tavLst>
                                    </p:anim>
                                    <p:animEffect filter="fade" transition="in">
                                      <p:cBhvr additive="repl">
                                        <p:cTn id="151" dur="400"/>
                                        <p:tgtEl>
                                          <p:spTgt spid="358"/>
                                        </p:tgtEl>
                                      </p:cBhvr>
                                    </p:animEffect>
                                  </p:childTnLst>
                                </p:cTn>
                              </p:par>
                              <p:par>
                                <p:cTn id="152" nodeType="withEffect" fill="hold" presetClass="entr" presetID="10">
                                  <p:stCondLst>
                                    <p:cond delay="0"/>
                                  </p:stCondLst>
                                  <p:childTnLst>
                                    <p:set>
                                      <p:cBhvr>
                                        <p:cTn id="153" dur="1" fill="hold">
                                          <p:stCondLst>
                                            <p:cond delay="0"/>
                                          </p:stCondLst>
                                        </p:cTn>
                                        <p:tgtEl>
                                          <p:spTgt spid="352"/>
                                        </p:tgtEl>
                                        <p:attrNameLst>
                                          <p:attrName>style.visibility</p:attrName>
                                        </p:attrNameLst>
                                      </p:cBhvr>
                                      <p:to>
                                        <p:strVal val="visible"/>
                                      </p:to>
                                    </p:set>
                                    <p:animEffect filter="fade" transition="in">
                                      <p:cBhvr additive="repl">
                                        <p:cTn id="154" dur="500"/>
                                        <p:tgtEl>
                                          <p:spTgt spid="352"/>
                                        </p:tgtEl>
                                      </p:cBhvr>
                                    </p:animEffec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50">
                                  <p:stCondLst>
                                    <p:cond delay="0"/>
                                  </p:stCondLst>
                                  <p:childTnLst>
                                    <p:set>
                                      <p:cBhvr>
                                        <p:cTn id="158" dur="1" fill="hold">
                                          <p:stCondLst>
                                            <p:cond delay="0"/>
                                          </p:stCondLst>
                                        </p:cTn>
                                        <p:tgtEl>
                                          <p:spTgt spid="361"/>
                                        </p:tgtEl>
                                        <p:attrNameLst>
                                          <p:attrName>style.visibility</p:attrName>
                                        </p:attrNameLst>
                                      </p:cBhvr>
                                      <p:to>
                                        <p:strVal val="visible"/>
                                      </p:to>
                                    </p:set>
                                    <p:anim calcmode="lin" valueType="num">
                                      <p:cBhvr additive="repl">
                                        <p:cTn id="159" dur="400" fill="hold"/>
                                        <p:tgtEl>
                                          <p:spTgt spid="361"/>
                                        </p:tgtEl>
                                        <p:attrNameLst>
                                          <p:attrName>ppt_w</p:attrName>
                                        </p:attrNameLst>
                                      </p:cBhvr>
                                      <p:tavLst>
                                        <p:tav tm="0">
                                          <p:val>
                                            <p:strVal val="#ppt_w+.3"/>
                                          </p:val>
                                        </p:tav>
                                        <p:tav tm="100000">
                                          <p:val>
                                            <p:strVal val="#ppt_w"/>
                                          </p:val>
                                        </p:tav>
                                      </p:tavLst>
                                    </p:anim>
                                    <p:anim calcmode="lin" valueType="num">
                                      <p:cBhvr additive="repl">
                                        <p:cTn id="160" dur="400" fill="hold"/>
                                        <p:tgtEl>
                                          <p:spTgt spid="361"/>
                                        </p:tgtEl>
                                        <p:attrNameLst>
                                          <p:attrName>ppt_h</p:attrName>
                                        </p:attrNameLst>
                                      </p:cBhvr>
                                      <p:tavLst>
                                        <p:tav tm="0">
                                          <p:val>
                                            <p:strVal val="#ppt_h"/>
                                          </p:val>
                                        </p:tav>
                                        <p:tav tm="100000">
                                          <p:val>
                                            <p:strVal val="#ppt_h"/>
                                          </p:val>
                                        </p:tav>
                                      </p:tavLst>
                                    </p:anim>
                                    <p:animEffect filter="fade" transition="in">
                                      <p:cBhvr additive="repl">
                                        <p:cTn id="161" dur="400"/>
                                        <p:tgtEl>
                                          <p:spTgt spid="361"/>
                                        </p:tgtEl>
                                      </p:cBhvr>
                                    </p:animEffect>
                                  </p:childTnLst>
                                </p:cTn>
                              </p:par>
                              <p:par>
                                <p:cTn id="162" nodeType="withEffect" fill="hold" presetClass="entr" presetID="10">
                                  <p:stCondLst>
                                    <p:cond delay="0"/>
                                  </p:stCondLst>
                                  <p:childTnLst>
                                    <p:set>
                                      <p:cBhvr>
                                        <p:cTn id="163" dur="1" fill="hold">
                                          <p:stCondLst>
                                            <p:cond delay="0"/>
                                          </p:stCondLst>
                                        </p:cTn>
                                        <p:tgtEl>
                                          <p:spTgt spid="353"/>
                                        </p:tgtEl>
                                        <p:attrNameLst>
                                          <p:attrName>style.visibility</p:attrName>
                                        </p:attrNameLst>
                                      </p:cBhvr>
                                      <p:to>
                                        <p:strVal val="visible"/>
                                      </p:to>
                                    </p:set>
                                    <p:animEffect filter="fade" transition="in">
                                      <p:cBhvr additive="repl">
                                        <p:cTn id="164" dur="5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369" name="Rectangle 104"/>
          <p:cNvSpPr/>
          <p:nvPr/>
        </p:nvSpPr>
        <p:spPr>
          <a:xfrm>
            <a:off x="0" y="0"/>
            <a:ext cx="18287640" cy="10286640"/>
          </a:xfrm>
          <a:prstGeom prst="rect">
            <a:avLst/>
          </a:prstGeom>
          <a:solidFill>
            <a:schemeClr val="lt1">
              <a:lumMod val="95000"/>
            </a:schemeClr>
          </a:solidFill>
          <a:ln w="12600">
            <a:noFill/>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pic>
        <p:nvPicPr>
          <p:cNvPr id="370" name="Picture 769" descr=""/>
          <p:cNvPicPr/>
          <p:nvPr/>
        </p:nvPicPr>
        <p:blipFill>
          <a:blip r:embed="rId1"/>
          <a:stretch/>
        </p:blipFill>
        <p:spPr>
          <a:xfrm>
            <a:off x="771120" y="228600"/>
            <a:ext cx="1294560" cy="9829800"/>
          </a:xfrm>
          <a:prstGeom prst="rect">
            <a:avLst/>
          </a:prstGeom>
          <a:ln w="0">
            <a:noFill/>
          </a:ln>
        </p:spPr>
      </p:pic>
      <p:pic>
        <p:nvPicPr>
          <p:cNvPr id="371" name="Picture 774" descr=""/>
          <p:cNvPicPr/>
          <p:nvPr/>
        </p:nvPicPr>
        <p:blipFill>
          <a:blip r:embed="rId2">
            <a:alphaModFix amt="20000"/>
          </a:blip>
          <a:stretch/>
        </p:blipFill>
        <p:spPr>
          <a:xfrm>
            <a:off x="-7373880" y="-3087360"/>
            <a:ext cx="7345800" cy="13230000"/>
          </a:xfrm>
          <a:prstGeom prst="rect">
            <a:avLst/>
          </a:prstGeom>
          <a:ln w="0">
            <a:noFill/>
          </a:ln>
        </p:spPr>
      </p:pic>
      <p:sp>
        <p:nvSpPr>
          <p:cNvPr id="372" name="Rectangle 3"/>
          <p:cNvSpPr/>
          <p:nvPr/>
        </p:nvSpPr>
        <p:spPr>
          <a:xfrm>
            <a:off x="8100000" y="4133520"/>
            <a:ext cx="10187640" cy="5924880"/>
          </a:xfrm>
          <a:prstGeom prst="rect">
            <a:avLst/>
          </a:prstGeom>
          <a:solidFill>
            <a:srgbClr val="f2f2f2"/>
          </a:solidFill>
          <a:ln w="12600">
            <a:noFill/>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nvGrpSpPr>
          <p:cNvPr id="373" name="Group 106"/>
          <p:cNvGrpSpPr/>
          <p:nvPr/>
        </p:nvGrpSpPr>
        <p:grpSpPr>
          <a:xfrm>
            <a:off x="7934760" y="2285640"/>
            <a:ext cx="10477080" cy="7653960"/>
            <a:chOff x="7934760" y="2285640"/>
            <a:chExt cx="10477080" cy="7653960"/>
          </a:xfrm>
        </p:grpSpPr>
        <p:sp>
          <p:nvSpPr>
            <p:cNvPr id="374" name="Rectangle 107"/>
            <p:cNvSpPr/>
            <p:nvPr/>
          </p:nvSpPr>
          <p:spPr>
            <a:xfrm>
              <a:off x="7934760" y="2285640"/>
              <a:ext cx="10477080" cy="2114280"/>
            </a:xfrm>
            <a:prstGeom prst="rect">
              <a:avLst/>
            </a:prstGeom>
            <a:gradFill rotWithShape="0">
              <a:gsLst>
                <a:gs pos="0">
                  <a:srgbClr val="1f3d7d"/>
                </a:gs>
                <a:gs pos="100000">
                  <a:srgbClr val="172e5e"/>
                </a:gs>
              </a:gsLst>
              <a:lin ang="5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75" name="TextBox 109"/>
            <p:cNvSpPr/>
            <p:nvPr/>
          </p:nvSpPr>
          <p:spPr>
            <a:xfrm>
              <a:off x="8999280" y="5018760"/>
              <a:ext cx="8172000" cy="821880"/>
            </a:xfrm>
            <a:prstGeom prst="rect">
              <a:avLst/>
            </a:prstGeom>
            <a:noFill/>
            <a:ln w="0">
              <a:noFill/>
            </a:ln>
          </p:spPr>
          <p:style>
            <a:lnRef idx="0"/>
            <a:fillRef idx="0"/>
            <a:effectRef idx="0"/>
            <a:fontRef idx="minor"/>
          </p:style>
          <p:txBody>
            <a:bodyPr lIns="90000" rIns="90000" tIns="45000" bIns="45000" anchor="t">
              <a:spAutoFit/>
            </a:bodyPr>
            <a:p>
              <a:pPr defTabSz="1371600">
                <a:lnSpc>
                  <a:spcPct val="100000"/>
                </a:lnSpc>
              </a:pPr>
              <a:r>
                <a:rPr b="1" lang="en-US" sz="2400" spc="-1" strike="noStrike">
                  <a:solidFill>
                    <a:schemeClr val="lt2">
                      <a:lumMod val="25000"/>
                    </a:schemeClr>
                  </a:solidFill>
                  <a:latin typeface="Segoe UI"/>
                  <a:ea typeface="Tahoma"/>
                </a:rPr>
                <a:t>1 – EXPANSION AND GROWTH</a:t>
              </a:r>
              <a:br>
                <a:rPr sz="2400"/>
              </a:br>
              <a:r>
                <a:rPr b="0" lang="en-US" sz="2400" spc="-1" strike="noStrike">
                  <a:solidFill>
                    <a:schemeClr val="accent1">
                      <a:lumMod val="75000"/>
                    </a:schemeClr>
                  </a:solidFill>
                  <a:latin typeface="Segoe UI"/>
                  <a:ea typeface="Tahoma"/>
                </a:rPr>
                <a:t>Continue to expand listings,user-base and features</a:t>
              </a:r>
              <a:endParaRPr b="0" lang="en-US" sz="2400" spc="-1" strike="noStrike">
                <a:solidFill>
                  <a:srgbClr val="000000"/>
                </a:solidFill>
                <a:latin typeface="Arial"/>
              </a:endParaRPr>
            </a:p>
          </p:txBody>
        </p:sp>
        <p:sp>
          <p:nvSpPr>
            <p:cNvPr id="376" name="TextBox 110"/>
            <p:cNvSpPr/>
            <p:nvPr/>
          </p:nvSpPr>
          <p:spPr>
            <a:xfrm>
              <a:off x="8980560" y="6257160"/>
              <a:ext cx="8172000" cy="1186920"/>
            </a:xfrm>
            <a:prstGeom prst="rect">
              <a:avLst/>
            </a:prstGeom>
            <a:noFill/>
            <a:ln w="0">
              <a:noFill/>
            </a:ln>
          </p:spPr>
          <p:style>
            <a:lnRef idx="0"/>
            <a:fillRef idx="0"/>
            <a:effectRef idx="0"/>
            <a:fontRef idx="minor"/>
          </p:style>
          <p:txBody>
            <a:bodyPr lIns="90000" rIns="90000" tIns="45000" bIns="45000" anchor="t">
              <a:spAutoFit/>
            </a:bodyPr>
            <a:p>
              <a:pPr defTabSz="1371600">
                <a:lnSpc>
                  <a:spcPct val="100000"/>
                </a:lnSpc>
              </a:pPr>
              <a:r>
                <a:rPr b="1" lang="en-US" sz="2400" spc="-1" strike="noStrike">
                  <a:solidFill>
                    <a:schemeClr val="lt2">
                      <a:lumMod val="25000"/>
                    </a:schemeClr>
                  </a:solidFill>
                  <a:latin typeface="Segoe UI"/>
                  <a:ea typeface="Tahoma"/>
                </a:rPr>
                <a:t>2 – PARTNERSHIP AND COLLABORATIONS </a:t>
              </a:r>
              <a:br>
                <a:rPr sz="2400"/>
              </a:br>
              <a:r>
                <a:rPr b="0" lang="en-US" sz="2400" spc="-1" strike="noStrike">
                  <a:solidFill>
                    <a:schemeClr val="accent1">
                      <a:lumMod val="75000"/>
                    </a:schemeClr>
                  </a:solidFill>
                  <a:latin typeface="Segoe UI"/>
                  <a:ea typeface="Tahoma"/>
                </a:rPr>
                <a:t>Foster partnerships with schools,landlords and property managers</a:t>
              </a:r>
              <a:endParaRPr b="0" lang="en-US" sz="2400" spc="-1" strike="noStrike">
                <a:solidFill>
                  <a:srgbClr val="000000"/>
                </a:solidFill>
                <a:latin typeface="Arial"/>
              </a:endParaRPr>
            </a:p>
          </p:txBody>
        </p:sp>
        <p:sp>
          <p:nvSpPr>
            <p:cNvPr id="377" name="TextBox 111"/>
            <p:cNvSpPr/>
            <p:nvPr/>
          </p:nvSpPr>
          <p:spPr>
            <a:xfrm>
              <a:off x="8999280" y="7504920"/>
              <a:ext cx="8172000" cy="1186920"/>
            </a:xfrm>
            <a:prstGeom prst="rect">
              <a:avLst/>
            </a:prstGeom>
            <a:noFill/>
            <a:ln w="0">
              <a:noFill/>
            </a:ln>
          </p:spPr>
          <p:style>
            <a:lnRef idx="0"/>
            <a:fillRef idx="0"/>
            <a:effectRef idx="0"/>
            <a:fontRef idx="minor"/>
          </p:style>
          <p:txBody>
            <a:bodyPr lIns="90000" rIns="90000" tIns="45000" bIns="45000" anchor="t">
              <a:spAutoFit/>
            </a:bodyPr>
            <a:p>
              <a:pPr defTabSz="1371600">
                <a:lnSpc>
                  <a:spcPct val="100000"/>
                </a:lnSpc>
              </a:pPr>
              <a:r>
                <a:rPr b="1" lang="en-US" sz="2400" spc="-1" strike="noStrike">
                  <a:solidFill>
                    <a:schemeClr val="lt2">
                      <a:lumMod val="25000"/>
                    </a:schemeClr>
                  </a:solidFill>
                  <a:latin typeface="Segoe UI"/>
                  <a:ea typeface="Tahoma"/>
                </a:rPr>
                <a:t>3 – INNOVATION AND IMPROVEMENT </a:t>
              </a:r>
              <a:br>
                <a:rPr sz="2400"/>
              </a:br>
              <a:r>
                <a:rPr b="0" lang="en-US" sz="2400" spc="-1" strike="noStrike">
                  <a:solidFill>
                    <a:schemeClr val="accent1">
                      <a:lumMod val="75000"/>
                    </a:schemeClr>
                  </a:solidFill>
                  <a:latin typeface="Segoe UI"/>
                  <a:ea typeface="Tahoma"/>
                </a:rPr>
                <a:t>Continuously improve and innovate to meet evolving needs of students</a:t>
              </a:r>
              <a:endParaRPr b="0" lang="en-US" sz="2400" spc="-1" strike="noStrike">
                <a:solidFill>
                  <a:srgbClr val="000000"/>
                </a:solidFill>
                <a:latin typeface="Arial"/>
              </a:endParaRPr>
            </a:p>
          </p:txBody>
        </p:sp>
        <p:sp>
          <p:nvSpPr>
            <p:cNvPr id="378" name="TextBox 112"/>
            <p:cNvSpPr/>
            <p:nvPr/>
          </p:nvSpPr>
          <p:spPr>
            <a:xfrm>
              <a:off x="8980560" y="8752680"/>
              <a:ext cx="8172000" cy="1186920"/>
            </a:xfrm>
            <a:prstGeom prst="rect">
              <a:avLst/>
            </a:prstGeom>
            <a:noFill/>
            <a:ln w="0">
              <a:noFill/>
            </a:ln>
          </p:spPr>
          <p:style>
            <a:lnRef idx="0"/>
            <a:fillRef idx="0"/>
            <a:effectRef idx="0"/>
            <a:fontRef idx="minor"/>
          </p:style>
          <p:txBody>
            <a:bodyPr lIns="90000" rIns="90000" tIns="45000" bIns="45000" anchor="t">
              <a:spAutoFit/>
            </a:bodyPr>
            <a:p>
              <a:pPr defTabSz="1371600">
                <a:lnSpc>
                  <a:spcPct val="100000"/>
                </a:lnSpc>
              </a:pPr>
              <a:r>
                <a:rPr b="1" lang="en-US" sz="2400" spc="-1" strike="noStrike">
                  <a:solidFill>
                    <a:schemeClr val="lt2">
                      <a:lumMod val="25000"/>
                    </a:schemeClr>
                  </a:solidFill>
                  <a:latin typeface="Segoe UI"/>
                  <a:ea typeface="Tahoma"/>
                </a:rPr>
                <a:t>4 – CONVENIENCE AND EFFICIENCY</a:t>
              </a:r>
              <a:br>
                <a:rPr sz="2400"/>
              </a:br>
              <a:r>
                <a:rPr b="0" lang="en-US" sz="2400" spc="-1" strike="noStrike">
                  <a:solidFill>
                    <a:schemeClr val="accent1">
                      <a:lumMod val="75000"/>
                    </a:schemeClr>
                  </a:solidFill>
                  <a:latin typeface="Segoe UI"/>
                  <a:ea typeface="Tahoma"/>
                </a:rPr>
                <a:t>Searching reduces stress of finding houses and also saves on time</a:t>
              </a:r>
              <a:endParaRPr b="0" lang="en-US" sz="2400" spc="-1" strike="noStrike">
                <a:solidFill>
                  <a:srgbClr val="000000"/>
                </a:solidFill>
                <a:latin typeface="Arial"/>
              </a:endParaRPr>
            </a:p>
          </p:txBody>
        </p:sp>
        <p:sp>
          <p:nvSpPr>
            <p:cNvPr id="379" name="Title 1"/>
            <p:cNvSpPr/>
            <p:nvPr/>
          </p:nvSpPr>
          <p:spPr>
            <a:xfrm>
              <a:off x="9287640" y="2384280"/>
              <a:ext cx="6966720" cy="1220400"/>
            </a:xfrm>
            <a:prstGeom prst="rect">
              <a:avLst/>
            </a:prstGeom>
            <a:noFill/>
            <a:ln w="0">
              <a:noFill/>
            </a:ln>
          </p:spPr>
          <p:style>
            <a:lnRef idx="0"/>
            <a:fillRef idx="0"/>
            <a:effectRef idx="0"/>
            <a:fontRef idx="minor"/>
          </p:style>
          <p:txBody>
            <a:bodyPr anchor="b">
              <a:normAutofit/>
            </a:bodyPr>
            <a:p>
              <a:pPr algn="r" defTabSz="1371600">
                <a:lnSpc>
                  <a:spcPts val="7999"/>
                </a:lnSpc>
              </a:pPr>
              <a:r>
                <a:rPr b="1" lang="en-US" sz="7200" spc="199" strike="noStrike" cap="all">
                  <a:solidFill>
                    <a:schemeClr val="lt1"/>
                  </a:solidFill>
                  <a:latin typeface="Tw Cen MT"/>
                </a:rPr>
                <a:t>CONCLUSION</a:t>
              </a:r>
              <a:endParaRPr b="0" lang="en-US" sz="7200" spc="-1" strike="noStrike">
                <a:solidFill>
                  <a:srgbClr val="000000"/>
                </a:solidFill>
                <a:latin typeface="Arial"/>
              </a:endParaRPr>
            </a:p>
          </p:txBody>
        </p:sp>
        <p:sp>
          <p:nvSpPr>
            <p:cNvPr id="380" name="TextBox 114"/>
            <p:cNvSpPr/>
            <p:nvPr/>
          </p:nvSpPr>
          <p:spPr>
            <a:xfrm>
              <a:off x="11350800" y="3573720"/>
              <a:ext cx="4881600" cy="943920"/>
            </a:xfrm>
            <a:prstGeom prst="rect">
              <a:avLst/>
            </a:prstGeom>
            <a:noFill/>
            <a:ln w="0">
              <a:noFill/>
            </a:ln>
          </p:spPr>
          <p:style>
            <a:lnRef idx="0"/>
            <a:fillRef idx="0"/>
            <a:effectRef idx="0"/>
            <a:fontRef idx="minor"/>
          </p:style>
          <p:txBody>
            <a:bodyPr lIns="90000" rIns="90000" tIns="45000" bIns="45000" anchor="t">
              <a:spAutoFit/>
            </a:bodyPr>
            <a:p>
              <a:pPr algn="r" defTabSz="1371600">
                <a:lnSpc>
                  <a:spcPct val="100000"/>
                </a:lnSpc>
              </a:pPr>
              <a:endParaRPr b="0" lang="en-US" sz="3200" spc="-1" strike="noStrike">
                <a:solidFill>
                  <a:srgbClr val="000000"/>
                </a:solidFill>
                <a:latin typeface="Arial"/>
              </a:endParaRPr>
            </a:p>
            <a:p>
              <a:pPr defTabSz="1371600">
                <a:lnSpc>
                  <a:spcPct val="100000"/>
                </a:lnSpc>
              </a:pPr>
              <a:endParaRPr b="0" lang="en-US" sz="2400" spc="-1" strike="noStrike">
                <a:solidFill>
                  <a:srgbClr val="000000"/>
                </a:solidFill>
                <a:latin typeface="Arial"/>
              </a:endParaRPr>
            </a:p>
          </p:txBody>
        </p:sp>
        <p:grpSp>
          <p:nvGrpSpPr>
            <p:cNvPr id="381" name="Group 115"/>
            <p:cNvGrpSpPr/>
            <p:nvPr/>
          </p:nvGrpSpPr>
          <p:grpSpPr>
            <a:xfrm>
              <a:off x="8495640" y="5095080"/>
              <a:ext cx="388800" cy="344160"/>
              <a:chOff x="8495640" y="5095080"/>
              <a:chExt cx="388800" cy="344160"/>
            </a:xfrm>
          </p:grpSpPr>
          <p:sp>
            <p:nvSpPr>
              <p:cNvPr id="382" name="Hexagon 126"/>
              <p:cNvSpPr/>
              <p:nvPr/>
            </p:nvSpPr>
            <p:spPr>
              <a:xfrm>
                <a:off x="8495640" y="5095080"/>
                <a:ext cx="388800" cy="3441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83" name="Hexagon 127"/>
              <p:cNvSpPr/>
              <p:nvPr/>
            </p:nvSpPr>
            <p:spPr>
              <a:xfrm>
                <a:off x="8535600" y="5130000"/>
                <a:ext cx="308160" cy="27540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384" name="Group 116"/>
            <p:cNvGrpSpPr/>
            <p:nvPr/>
          </p:nvGrpSpPr>
          <p:grpSpPr>
            <a:xfrm>
              <a:off x="8495640" y="6339240"/>
              <a:ext cx="388800" cy="344160"/>
              <a:chOff x="8495640" y="6339240"/>
              <a:chExt cx="388800" cy="344160"/>
            </a:xfrm>
          </p:grpSpPr>
          <p:sp>
            <p:nvSpPr>
              <p:cNvPr id="385" name="Hexagon 124"/>
              <p:cNvSpPr/>
              <p:nvPr/>
            </p:nvSpPr>
            <p:spPr>
              <a:xfrm>
                <a:off x="8495640" y="6339240"/>
                <a:ext cx="388800" cy="3441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86" name="Hexagon 125"/>
              <p:cNvSpPr/>
              <p:nvPr/>
            </p:nvSpPr>
            <p:spPr>
              <a:xfrm>
                <a:off x="8535600" y="6374160"/>
                <a:ext cx="308160" cy="27540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387" name="Group 117"/>
            <p:cNvGrpSpPr/>
            <p:nvPr/>
          </p:nvGrpSpPr>
          <p:grpSpPr>
            <a:xfrm>
              <a:off x="8495640" y="7583400"/>
              <a:ext cx="388800" cy="344160"/>
              <a:chOff x="8495640" y="7583400"/>
              <a:chExt cx="388800" cy="344160"/>
            </a:xfrm>
          </p:grpSpPr>
          <p:sp>
            <p:nvSpPr>
              <p:cNvPr id="388" name="Hexagon 122"/>
              <p:cNvSpPr/>
              <p:nvPr/>
            </p:nvSpPr>
            <p:spPr>
              <a:xfrm>
                <a:off x="8495640" y="7583400"/>
                <a:ext cx="388800" cy="3441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89" name="Hexagon 123"/>
              <p:cNvSpPr/>
              <p:nvPr/>
            </p:nvSpPr>
            <p:spPr>
              <a:xfrm>
                <a:off x="8535600" y="7618320"/>
                <a:ext cx="308160" cy="27540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390" name="Group 118"/>
            <p:cNvGrpSpPr/>
            <p:nvPr/>
          </p:nvGrpSpPr>
          <p:grpSpPr>
            <a:xfrm>
              <a:off x="8495640" y="8827560"/>
              <a:ext cx="388800" cy="344160"/>
              <a:chOff x="8495640" y="8827560"/>
              <a:chExt cx="388800" cy="344160"/>
            </a:xfrm>
          </p:grpSpPr>
          <p:sp>
            <p:nvSpPr>
              <p:cNvPr id="391" name="Hexagon 120"/>
              <p:cNvSpPr/>
              <p:nvPr/>
            </p:nvSpPr>
            <p:spPr>
              <a:xfrm>
                <a:off x="8495640" y="8827560"/>
                <a:ext cx="388800" cy="3441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92" name="Hexagon 121"/>
              <p:cNvSpPr/>
              <p:nvPr/>
            </p:nvSpPr>
            <p:spPr>
              <a:xfrm>
                <a:off x="8535600" y="8862480"/>
                <a:ext cx="308160" cy="27540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cxnSp>
          <p:nvCxnSpPr>
            <p:cNvPr id="393" name="Straight Connector 119"/>
            <p:cNvCxnSpPr/>
            <p:nvPr/>
          </p:nvCxnSpPr>
          <p:spPr>
            <a:xfrm>
              <a:off x="14087520" y="3527640"/>
              <a:ext cx="2018880" cy="360"/>
            </a:xfrm>
            <a:prstGeom prst="straightConnector1">
              <a:avLst/>
            </a:prstGeom>
            <a:ln w="25560">
              <a:solidFill>
                <a:schemeClr val="dk1">
                  <a:lumMod val="95000"/>
                </a:schemeClr>
              </a:solidFill>
              <a:round/>
            </a:ln>
          </p:spPr>
        </p:cxnSp>
      </p:grpSp>
      <p:sp>
        <p:nvSpPr>
          <p:cNvPr id="394" name="Hexagon 1"/>
          <p:cNvSpPr/>
          <p:nvPr/>
        </p:nvSpPr>
        <p:spPr>
          <a:xfrm>
            <a:off x="5641200" y="1951200"/>
            <a:ext cx="3057120" cy="268344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95" name="Callout Text" hidden="1"/>
          <p:cNvSpPr/>
          <p:nvPr/>
        </p:nvSpPr>
        <p:spPr>
          <a:xfrm>
            <a:off x="2226600" y="486720"/>
            <a:ext cx="4851000" cy="2209320"/>
          </a:xfrm>
          <a:prstGeom prst="wedgeRectCallout">
            <a:avLst>
              <a:gd name="adj1" fmla="val -63933"/>
              <a:gd name="adj2" fmla="val 90605"/>
            </a:avLst>
          </a:prstGeom>
          <a:solidFill>
            <a:srgbClr val="2b2c29"/>
          </a:solidFill>
          <a:ln w="12600">
            <a:solidFill>
              <a:srgbClr val="000000"/>
            </a:solidFill>
            <a:round/>
          </a:ln>
        </p:spPr>
        <p:style>
          <a:lnRef idx="0"/>
          <a:fillRef idx="0"/>
          <a:effectRef idx="0"/>
          <a:fontRef idx="minor"/>
        </p:style>
        <p:txBody>
          <a:bodyPr lIns="90000" rIns="90000" tIns="45000" bIns="45000" anchor="t">
            <a:noAutofit/>
          </a:bodyPr>
          <a:p>
            <a:pPr algn="ctr" defTabSz="1371600">
              <a:lnSpc>
                <a:spcPct val="100000"/>
              </a:lnSpc>
            </a:pPr>
            <a:r>
              <a:rPr b="1" lang="en-US" sz="2100" spc="-1" strike="noStrike">
                <a:solidFill>
                  <a:schemeClr val="lt2"/>
                </a:solidFill>
                <a:latin typeface="Franklin Gothic Book"/>
              </a:rPr>
              <a:t>NOTE: </a:t>
            </a:r>
            <a:r>
              <a:rPr b="1" lang="en-US" sz="2100" spc="-1" strike="noStrike">
                <a:solidFill>
                  <a:schemeClr val="accent2"/>
                </a:solidFill>
                <a:latin typeface="Franklin Gothic Book"/>
              </a:rPr>
              <a:t>To change this logo image with your own.</a:t>
            </a:r>
            <a:endParaRPr b="0" lang="en-US" sz="2100" spc="-1" strike="noStrike">
              <a:solidFill>
                <a:srgbClr val="ffffff"/>
              </a:solidFill>
              <a:latin typeface="Arial"/>
            </a:endParaRPr>
          </a:p>
          <a:p>
            <a:pPr algn="ctr" defTabSz="1371600">
              <a:lnSpc>
                <a:spcPct val="100000"/>
              </a:lnSpc>
            </a:pPr>
            <a:r>
              <a:rPr b="1" lang="en-US" sz="2100" spc="-1" strike="noStrike">
                <a:solidFill>
                  <a:schemeClr val="accent2"/>
                </a:solidFill>
                <a:latin typeface="Franklin Gothic Book"/>
              </a:rPr>
              <a:t>1- Right Click on top of the faded image.</a:t>
            </a:r>
            <a:endParaRPr b="0" lang="en-US" sz="2100" spc="-1" strike="noStrike">
              <a:solidFill>
                <a:srgbClr val="ffffff"/>
              </a:solidFill>
              <a:latin typeface="Arial"/>
            </a:endParaRPr>
          </a:p>
          <a:p>
            <a:pPr algn="ctr" defTabSz="1371600">
              <a:lnSpc>
                <a:spcPct val="100000"/>
              </a:lnSpc>
            </a:pPr>
            <a:r>
              <a:rPr b="1" lang="en-US" sz="2100" spc="-1" strike="noStrike">
                <a:solidFill>
                  <a:schemeClr val="accent2"/>
                </a:solidFill>
                <a:latin typeface="Franklin Gothic Book"/>
              </a:rPr>
              <a:t>2- Choose “Change Picture”</a:t>
            </a:r>
            <a:br>
              <a:rPr sz="2100"/>
            </a:br>
            <a:r>
              <a:rPr b="1" lang="en-US" sz="2100" spc="-1" strike="noStrike">
                <a:solidFill>
                  <a:schemeClr val="accent2"/>
                </a:solidFill>
                <a:latin typeface="Franklin Gothic Book"/>
              </a:rPr>
              <a:t>3- Choose option “From File”</a:t>
            </a:r>
            <a:br>
              <a:rPr sz="2100"/>
            </a:br>
            <a:r>
              <a:rPr b="1" lang="en-US" sz="2100" spc="-1" strike="noStrike">
                <a:solidFill>
                  <a:schemeClr val="accent2"/>
                </a:solidFill>
                <a:latin typeface="Franklin Gothic Book"/>
              </a:rPr>
              <a:t>4- Locate file and Open</a:t>
            </a:r>
            <a:endParaRPr b="0" lang="en-US" sz="2100" spc="-1" strike="noStrike">
              <a:solidFill>
                <a:srgbClr val="ffffff"/>
              </a:solidFill>
              <a:latin typeface="Arial"/>
            </a:endParaRPr>
          </a:p>
          <a:p>
            <a:pPr algn="ctr" defTabSz="1371600">
              <a:lnSpc>
                <a:spcPct val="100000"/>
              </a:lnSpc>
            </a:pPr>
            <a:endParaRPr b="0" lang="en-US" sz="1600" spc="-1" strike="noStrike">
              <a:solidFill>
                <a:srgbClr val="ffffff"/>
              </a:solidFill>
              <a:latin typeface="Arial"/>
            </a:endParaRPr>
          </a:p>
        </p:txBody>
      </p:sp>
      <p:grpSp>
        <p:nvGrpSpPr>
          <p:cNvPr id="396" name="Group 97"/>
          <p:cNvGrpSpPr/>
          <p:nvPr/>
        </p:nvGrpSpPr>
        <p:grpSpPr>
          <a:xfrm>
            <a:off x="678960" y="3200400"/>
            <a:ext cx="6024240" cy="5038560"/>
            <a:chOff x="678960" y="3200400"/>
            <a:chExt cx="6024240" cy="5038560"/>
          </a:xfrm>
        </p:grpSpPr>
        <p:sp>
          <p:nvSpPr>
            <p:cNvPr id="397" name="Oval 98"/>
            <p:cNvSpPr/>
            <p:nvPr/>
          </p:nvSpPr>
          <p:spPr>
            <a:xfrm>
              <a:off x="678960" y="3200400"/>
              <a:ext cx="6024240" cy="50385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98" name="Oval 99"/>
            <p:cNvSpPr/>
            <p:nvPr/>
          </p:nvSpPr>
          <p:spPr>
            <a:xfrm>
              <a:off x="981360" y="3440160"/>
              <a:ext cx="5418000" cy="4574160"/>
            </a:xfrm>
            <a:prstGeom prst="hexagon">
              <a:avLst>
                <a:gd name="adj" fmla="val 25000"/>
                <a:gd name="vf" fmla="val 115470"/>
              </a:avLst>
            </a:prstGeom>
            <a:noFill/>
            <a:ln w="3492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sp>
        <p:nvSpPr>
          <p:cNvPr id="399" name="Picture Placeholder 70"/>
          <p:cNvSpPr/>
          <p:nvPr/>
        </p:nvSpPr>
        <p:spPr>
          <a:xfrm>
            <a:off x="1238040" y="3657600"/>
            <a:ext cx="4820760" cy="4157280"/>
          </a:xfrm>
          <a:prstGeom prst="hexagon">
            <a:avLst>
              <a:gd name="adj" fmla="val 25000"/>
              <a:gd name="vf" fmla="val 115470"/>
            </a:avLst>
          </a:pr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400" name="Graphic 5" descr=""/>
          <p:cNvPicPr/>
          <p:nvPr/>
        </p:nvPicPr>
        <p:blipFill>
          <a:blip r:embed="rId4">
            <a:extLst>
              <a:ext uri="{96DAC541-7B7A-43D3-8B79-37D633B846F1}">
                <asvg:svgBlip xmlns:asvg="http://schemas.microsoft.com/office/drawing/2016/SVG/main" r:embed="rId5"/>
              </a:ext>
            </a:extLst>
          </a:blip>
          <a:stretch/>
        </p:blipFill>
        <p:spPr>
          <a:xfrm>
            <a:off x="-14611320" y="1474920"/>
            <a:ext cx="11775240" cy="11775240"/>
          </a:xfrm>
          <a:prstGeom prst="rect">
            <a:avLst/>
          </a:prstGeom>
          <a:ln w="0">
            <a:noFill/>
          </a:ln>
        </p:spPr>
      </p:pic>
      <p:pic>
        <p:nvPicPr>
          <p:cNvPr id="401" name="Graphic 190" descr=""/>
          <p:cNvPicPr/>
          <p:nvPr/>
        </p:nvPicPr>
        <p:blipFill>
          <a:blip r:embed="rId6">
            <a:extLst>
              <a:ext uri="{96DAC541-7B7A-43D3-8B79-37D633B846F1}">
                <asvg:svgBlip xmlns:asvg="http://schemas.microsoft.com/office/drawing/2016/SVG/main" r:embed="rId7"/>
              </a:ext>
            </a:extLst>
          </a:blip>
          <a:stretch/>
        </p:blipFill>
        <p:spPr>
          <a:xfrm>
            <a:off x="6058800" y="2181960"/>
            <a:ext cx="2221920" cy="2221920"/>
          </a:xfrm>
          <a:prstGeom prst="rect">
            <a:avLst/>
          </a:prstGeom>
          <a:ln w="0">
            <a:noFill/>
          </a:ln>
        </p:spPr>
      </p:pic>
    </p:spTree>
  </p:cSld>
  <p:transition spd="slow">
    <p:wipe dir="l"/>
  </p:transition>
  <p:timing>
    <p:tnLst>
      <p:par>
        <p:cTn id="165" dur="indefinite" restart="never" nodeType="tmRoot">
          <p:childTnLst>
            <p:seq>
              <p:cTn id="166" dur="indefinite" nodeType="mainSeq">
                <p:childTnLst>
                  <p:par>
                    <p:cTn id="167" fill="hold">
                      <p:stCondLst>
                        <p:cond delay="0"/>
                      </p:stCondLst>
                      <p:childTnLst>
                        <p:par>
                          <p:cTn id="168" fill="hold">
                            <p:stCondLst>
                              <p:cond delay="0"/>
                            </p:stCondLst>
                            <p:childTnLst>
                              <p:par>
                                <p:cTn id="169" nodeType="withEffect" fill="hold" presetClass="entr" presetID="12" presetSubtype="8">
                                  <p:stCondLst>
                                    <p:cond delay="0"/>
                                  </p:stCondLst>
                                  <p:childTnLst>
                                    <p:set>
                                      <p:cBhvr>
                                        <p:cTn id="170" dur="1" fill="hold">
                                          <p:stCondLst>
                                            <p:cond delay="0"/>
                                          </p:stCondLst>
                                        </p:cTn>
                                        <p:tgtEl>
                                          <p:spTgt spid="396"/>
                                        </p:tgtEl>
                                        <p:attrNameLst>
                                          <p:attrName>style.visibility</p:attrName>
                                        </p:attrNameLst>
                                      </p:cBhvr>
                                      <p:to>
                                        <p:strVal val="visible"/>
                                      </p:to>
                                    </p:set>
                                    <p:anim calcmode="lin" valueType="num">
                                      <p:cBhvr additive="repl">
                                        <p:cTn id="171" dur="500"/>
                                        <p:tgtEl>
                                          <p:spTgt spid="396"/>
                                        </p:tgtEl>
                                        <p:attrNameLst>
                                          <p:attrName>ppt_x</p:attrName>
                                        </p:attrNameLst>
                                      </p:cBhvr>
                                      <p:tavLst>
                                        <p:tav tm="0">
                                          <p:val>
                                            <p:strVal val="#ppt_x-#ppt_w*1.125000"/>
                                          </p:val>
                                        </p:tav>
                                        <p:tav tm="100000">
                                          <p:val>
                                            <p:strVal val="#ppt_x"/>
                                          </p:val>
                                        </p:tav>
                                      </p:tavLst>
                                    </p:anim>
                                    <p:animEffect filter="wipe(right)" transition="in">
                                      <p:cBhvr additive="repl">
                                        <p:cTn id="172" dur="500"/>
                                        <p:tgtEl>
                                          <p:spTgt spid="396"/>
                                        </p:tgtEl>
                                      </p:cBhvr>
                                    </p:animEffect>
                                  </p:childTnLst>
                                </p:cTn>
                              </p:par>
                              <p:par>
                                <p:cTn id="173" nodeType="withEffect" fill="hold" presetClass="entr" presetID="10">
                                  <p:stCondLst>
                                    <p:cond delay="0"/>
                                  </p:stCondLst>
                                  <p:childTnLst>
                                    <p:set>
                                      <p:cBhvr>
                                        <p:cTn id="174" dur="1" fill="hold">
                                          <p:stCondLst>
                                            <p:cond delay="0"/>
                                          </p:stCondLst>
                                        </p:cTn>
                                        <p:tgtEl>
                                          <p:spTgt spid="399"/>
                                        </p:tgtEl>
                                        <p:attrNameLst>
                                          <p:attrName>style.visibility</p:attrName>
                                        </p:attrNameLst>
                                      </p:cBhvr>
                                      <p:to>
                                        <p:strVal val="visible"/>
                                      </p:to>
                                    </p:set>
                                    <p:animEffect filter="fade" transition="in">
                                      <p:cBhvr additive="repl">
                                        <p:cTn id="175"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grpSp>
        <p:nvGrpSpPr>
          <p:cNvPr id="402" name="Group 104"/>
          <p:cNvGrpSpPr/>
          <p:nvPr/>
        </p:nvGrpSpPr>
        <p:grpSpPr>
          <a:xfrm>
            <a:off x="12341880" y="366480"/>
            <a:ext cx="4143960" cy="3668400"/>
            <a:chOff x="12341880" y="366480"/>
            <a:chExt cx="4143960" cy="3668400"/>
          </a:xfrm>
        </p:grpSpPr>
        <p:sp>
          <p:nvSpPr>
            <p:cNvPr id="403" name="Hexagon 105"/>
            <p:cNvSpPr/>
            <p:nvPr/>
          </p:nvSpPr>
          <p:spPr>
            <a:xfrm>
              <a:off x="12341880" y="366480"/>
              <a:ext cx="4143960" cy="3668400"/>
            </a:xfrm>
            <a:prstGeom prst="hexagon">
              <a:avLst>
                <a:gd name="adj" fmla="val 28665"/>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nvGrpSpPr>
            <p:cNvPr id="404" name="Group 106"/>
            <p:cNvGrpSpPr/>
            <p:nvPr/>
          </p:nvGrpSpPr>
          <p:grpSpPr>
            <a:xfrm>
              <a:off x="12975120" y="650880"/>
              <a:ext cx="2877840" cy="3091680"/>
              <a:chOff x="12975120" y="650880"/>
              <a:chExt cx="2877840" cy="3091680"/>
            </a:xfrm>
          </p:grpSpPr>
          <p:sp>
            <p:nvSpPr>
              <p:cNvPr id="405" name="Freeform 160"/>
              <p:cNvSpPr/>
              <p:nvPr/>
            </p:nvSpPr>
            <p:spPr>
              <a:xfrm>
                <a:off x="12975120" y="158364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06" name="Freeform 162"/>
              <p:cNvSpPr/>
              <p:nvPr/>
            </p:nvSpPr>
            <p:spPr>
              <a:xfrm>
                <a:off x="14810760" y="158364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07" name="Freeform 204"/>
              <p:cNvSpPr/>
              <p:nvPr/>
            </p:nvSpPr>
            <p:spPr>
              <a:xfrm>
                <a:off x="14605560" y="65088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08" name="Freeform 205"/>
              <p:cNvSpPr/>
              <p:nvPr/>
            </p:nvSpPr>
            <p:spPr>
              <a:xfrm>
                <a:off x="13169520" y="650880"/>
                <a:ext cx="1044360" cy="1204920"/>
              </a:xfrm>
              <a:custGeom>
                <a:avLst/>
                <a:gdLst>
                  <a:gd name="textAreaLeft" fmla="*/ 0 w 1044360"/>
                  <a:gd name="textAreaRight" fmla="*/ 1044720 w 1044360"/>
                  <a:gd name="textAreaTop" fmla="*/ 0 h 1204920"/>
                  <a:gd name="textAreaBottom" fmla="*/ 1205280 h 120492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09" name="Freeform 206"/>
              <p:cNvSpPr/>
              <p:nvPr/>
            </p:nvSpPr>
            <p:spPr>
              <a:xfrm>
                <a:off x="14605560" y="2543760"/>
                <a:ext cx="1042200" cy="1198800"/>
              </a:xfrm>
              <a:custGeom>
                <a:avLst/>
                <a:gdLst>
                  <a:gd name="textAreaLeft" fmla="*/ 0 w 1042200"/>
                  <a:gd name="textAreaRight" fmla="*/ 1042560 w 1042200"/>
                  <a:gd name="textAreaTop" fmla="*/ 0 h 1198800"/>
                  <a:gd name="textAreaBottom" fmla="*/ 1199160 h 1198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10" name="Freeform 207"/>
              <p:cNvSpPr/>
              <p:nvPr/>
            </p:nvSpPr>
            <p:spPr>
              <a:xfrm>
                <a:off x="13169520" y="2543760"/>
                <a:ext cx="1044360" cy="1198800"/>
              </a:xfrm>
              <a:custGeom>
                <a:avLst/>
                <a:gdLst>
                  <a:gd name="textAreaLeft" fmla="*/ 0 w 1044360"/>
                  <a:gd name="textAreaRight" fmla="*/ 1044720 w 1044360"/>
                  <a:gd name="textAreaTop" fmla="*/ 0 h 1198800"/>
                  <a:gd name="textAreaBottom" fmla="*/ 1199160 h 1198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grpSp>
      </p:grpSp>
      <p:grpSp>
        <p:nvGrpSpPr>
          <p:cNvPr id="411" name="Group 62"/>
          <p:cNvGrpSpPr/>
          <p:nvPr/>
        </p:nvGrpSpPr>
        <p:grpSpPr>
          <a:xfrm>
            <a:off x="12341880" y="5987160"/>
            <a:ext cx="4143960" cy="3668400"/>
            <a:chOff x="12341880" y="5987160"/>
            <a:chExt cx="4143960" cy="3668400"/>
          </a:xfrm>
        </p:grpSpPr>
        <p:sp>
          <p:nvSpPr>
            <p:cNvPr id="412" name="Hexagon 95"/>
            <p:cNvSpPr/>
            <p:nvPr/>
          </p:nvSpPr>
          <p:spPr>
            <a:xfrm>
              <a:off x="12341880" y="5987160"/>
              <a:ext cx="4143960" cy="3668400"/>
            </a:xfrm>
            <a:prstGeom prst="hexagon">
              <a:avLst>
                <a:gd name="adj" fmla="val 28665"/>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nvGrpSpPr>
            <p:cNvPr id="413" name="Group 96"/>
            <p:cNvGrpSpPr/>
            <p:nvPr/>
          </p:nvGrpSpPr>
          <p:grpSpPr>
            <a:xfrm>
              <a:off x="12975120" y="6271920"/>
              <a:ext cx="2877840" cy="3091320"/>
              <a:chOff x="12975120" y="6271920"/>
              <a:chExt cx="2877840" cy="3091320"/>
            </a:xfrm>
          </p:grpSpPr>
          <p:sp>
            <p:nvSpPr>
              <p:cNvPr id="414" name="Freeform 160"/>
              <p:cNvSpPr/>
              <p:nvPr/>
            </p:nvSpPr>
            <p:spPr>
              <a:xfrm>
                <a:off x="12975120" y="720432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15" name="Freeform 162"/>
              <p:cNvSpPr/>
              <p:nvPr/>
            </p:nvSpPr>
            <p:spPr>
              <a:xfrm>
                <a:off x="14810760" y="720432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16" name="Freeform 204"/>
              <p:cNvSpPr/>
              <p:nvPr/>
            </p:nvSpPr>
            <p:spPr>
              <a:xfrm>
                <a:off x="14605560" y="627192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17" name="Freeform 205"/>
              <p:cNvSpPr/>
              <p:nvPr/>
            </p:nvSpPr>
            <p:spPr>
              <a:xfrm>
                <a:off x="13169520" y="6271920"/>
                <a:ext cx="1044360" cy="1204920"/>
              </a:xfrm>
              <a:custGeom>
                <a:avLst/>
                <a:gdLst>
                  <a:gd name="textAreaLeft" fmla="*/ 0 w 1044360"/>
                  <a:gd name="textAreaRight" fmla="*/ 1044720 w 1044360"/>
                  <a:gd name="textAreaTop" fmla="*/ 0 h 1204920"/>
                  <a:gd name="textAreaBottom" fmla="*/ 1205280 h 120492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18" name="Freeform 206"/>
              <p:cNvSpPr/>
              <p:nvPr/>
            </p:nvSpPr>
            <p:spPr>
              <a:xfrm>
                <a:off x="14605560" y="8164440"/>
                <a:ext cx="1042200" cy="1198800"/>
              </a:xfrm>
              <a:custGeom>
                <a:avLst/>
                <a:gdLst>
                  <a:gd name="textAreaLeft" fmla="*/ 0 w 1042200"/>
                  <a:gd name="textAreaRight" fmla="*/ 1042560 w 1042200"/>
                  <a:gd name="textAreaTop" fmla="*/ 0 h 1198800"/>
                  <a:gd name="textAreaBottom" fmla="*/ 1199160 h 1198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19" name="Freeform 207"/>
              <p:cNvSpPr/>
              <p:nvPr/>
            </p:nvSpPr>
            <p:spPr>
              <a:xfrm>
                <a:off x="13169520" y="8164440"/>
                <a:ext cx="1044360" cy="1198800"/>
              </a:xfrm>
              <a:custGeom>
                <a:avLst/>
                <a:gdLst>
                  <a:gd name="textAreaLeft" fmla="*/ 0 w 1044360"/>
                  <a:gd name="textAreaRight" fmla="*/ 1044720 w 1044360"/>
                  <a:gd name="textAreaTop" fmla="*/ 0 h 1198800"/>
                  <a:gd name="textAreaBottom" fmla="*/ 1199160 h 1198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grpSp>
      </p:grpSp>
      <p:pic>
        <p:nvPicPr>
          <p:cNvPr id="420" name="Graphic 103" descr=""/>
          <p:cNvPicPr/>
          <p:nvPr/>
        </p:nvPicPr>
        <p:blipFill>
          <a:blip r:embed="rId1">
            <a:extLst>
              <a:ext uri="{96DAC541-7B7A-43D3-8B79-37D633B846F1}">
                <asvg:svgBlip xmlns:asvg="http://schemas.microsoft.com/office/drawing/2016/SVG/main" r:embed="rId2"/>
              </a:ext>
            </a:extLst>
          </a:blip>
          <a:stretch/>
        </p:blipFill>
        <p:spPr>
          <a:xfrm>
            <a:off x="12386520" y="6053400"/>
            <a:ext cx="4061520" cy="3538080"/>
          </a:xfrm>
          <a:prstGeom prst="rect">
            <a:avLst/>
          </a:prstGeom>
          <a:ln w="0">
            <a:noFill/>
          </a:ln>
        </p:spPr>
      </p:pic>
      <p:grpSp>
        <p:nvGrpSpPr>
          <p:cNvPr id="421" name="Group 42"/>
          <p:cNvGrpSpPr/>
          <p:nvPr/>
        </p:nvGrpSpPr>
        <p:grpSpPr>
          <a:xfrm>
            <a:off x="1719000" y="5973840"/>
            <a:ext cx="4143960" cy="3668400"/>
            <a:chOff x="1719000" y="5973840"/>
            <a:chExt cx="4143960" cy="3668400"/>
          </a:xfrm>
        </p:grpSpPr>
        <p:sp>
          <p:nvSpPr>
            <p:cNvPr id="422" name="Hexagon 43"/>
            <p:cNvSpPr/>
            <p:nvPr/>
          </p:nvSpPr>
          <p:spPr>
            <a:xfrm>
              <a:off x="1719000" y="5973840"/>
              <a:ext cx="4143960" cy="3668400"/>
            </a:xfrm>
            <a:prstGeom prst="hexagon">
              <a:avLst>
                <a:gd name="adj" fmla="val 28665"/>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nvGrpSpPr>
            <p:cNvPr id="423" name="Group 44"/>
            <p:cNvGrpSpPr/>
            <p:nvPr/>
          </p:nvGrpSpPr>
          <p:grpSpPr>
            <a:xfrm>
              <a:off x="2351880" y="6258600"/>
              <a:ext cx="2877840" cy="3091320"/>
              <a:chOff x="2351880" y="6258600"/>
              <a:chExt cx="2877840" cy="3091320"/>
            </a:xfrm>
          </p:grpSpPr>
          <p:sp>
            <p:nvSpPr>
              <p:cNvPr id="424" name="Freeform 160"/>
              <p:cNvSpPr/>
              <p:nvPr/>
            </p:nvSpPr>
            <p:spPr>
              <a:xfrm>
                <a:off x="2351880" y="719100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25" name="Freeform 162"/>
              <p:cNvSpPr/>
              <p:nvPr/>
            </p:nvSpPr>
            <p:spPr>
              <a:xfrm>
                <a:off x="4187520" y="719100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26" name="Freeform 204"/>
              <p:cNvSpPr/>
              <p:nvPr/>
            </p:nvSpPr>
            <p:spPr>
              <a:xfrm>
                <a:off x="3982320" y="625860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27" name="Freeform 205"/>
              <p:cNvSpPr/>
              <p:nvPr/>
            </p:nvSpPr>
            <p:spPr>
              <a:xfrm>
                <a:off x="2546280" y="6258600"/>
                <a:ext cx="1044360" cy="1204920"/>
              </a:xfrm>
              <a:custGeom>
                <a:avLst/>
                <a:gdLst>
                  <a:gd name="textAreaLeft" fmla="*/ 0 w 1044360"/>
                  <a:gd name="textAreaRight" fmla="*/ 1044720 w 1044360"/>
                  <a:gd name="textAreaTop" fmla="*/ 0 h 1204920"/>
                  <a:gd name="textAreaBottom" fmla="*/ 1205280 h 120492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28" name="Freeform 206"/>
              <p:cNvSpPr/>
              <p:nvPr/>
            </p:nvSpPr>
            <p:spPr>
              <a:xfrm>
                <a:off x="3982320" y="8151120"/>
                <a:ext cx="1042200" cy="1198800"/>
              </a:xfrm>
              <a:custGeom>
                <a:avLst/>
                <a:gdLst>
                  <a:gd name="textAreaLeft" fmla="*/ 0 w 1042200"/>
                  <a:gd name="textAreaRight" fmla="*/ 1042560 w 1042200"/>
                  <a:gd name="textAreaTop" fmla="*/ 0 h 1198800"/>
                  <a:gd name="textAreaBottom" fmla="*/ 1199160 h 1198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29" name="Freeform 207"/>
              <p:cNvSpPr/>
              <p:nvPr/>
            </p:nvSpPr>
            <p:spPr>
              <a:xfrm>
                <a:off x="2546280" y="8151120"/>
                <a:ext cx="1044360" cy="1198800"/>
              </a:xfrm>
              <a:custGeom>
                <a:avLst/>
                <a:gdLst>
                  <a:gd name="textAreaLeft" fmla="*/ 0 w 1044360"/>
                  <a:gd name="textAreaRight" fmla="*/ 1044720 w 1044360"/>
                  <a:gd name="textAreaTop" fmla="*/ 0 h 1198800"/>
                  <a:gd name="textAreaBottom" fmla="*/ 1199160 h 1198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grpSp>
      </p:grpSp>
      <p:pic>
        <p:nvPicPr>
          <p:cNvPr id="430" name="Graphic 51" descr=""/>
          <p:cNvPicPr/>
          <p:nvPr/>
        </p:nvPicPr>
        <p:blipFill>
          <a:blip r:embed="rId3">
            <a:extLst>
              <a:ext uri="{96DAC541-7B7A-43D3-8B79-37D633B846F1}">
                <asvg:svgBlip xmlns:asvg="http://schemas.microsoft.com/office/drawing/2016/SVG/main" r:embed="rId4"/>
              </a:ext>
            </a:extLst>
          </a:blip>
          <a:stretch/>
        </p:blipFill>
        <p:spPr>
          <a:xfrm>
            <a:off x="1763280" y="6040080"/>
            <a:ext cx="4061520" cy="3538080"/>
          </a:xfrm>
          <a:prstGeom prst="rect">
            <a:avLst/>
          </a:prstGeom>
          <a:ln w="0">
            <a:noFill/>
          </a:ln>
        </p:spPr>
      </p:pic>
      <p:sp>
        <p:nvSpPr>
          <p:cNvPr id="431" name="Hexagon 2"/>
          <p:cNvSpPr/>
          <p:nvPr/>
        </p:nvSpPr>
        <p:spPr>
          <a:xfrm>
            <a:off x="4975560" y="1562040"/>
            <a:ext cx="8236080" cy="7202520"/>
          </a:xfrm>
          <a:prstGeom prst="hexagon">
            <a:avLst>
              <a:gd name="adj" fmla="val 28547"/>
              <a:gd name="vf" fmla="val 115470"/>
            </a:avLst>
          </a:prstGeom>
          <a:gradFill rotWithShape="0">
            <a:gsLst>
              <a:gs pos="0">
                <a:srgbClr val="1f3d7d">
                  <a:alpha val="80000"/>
                </a:srgbClr>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432" name="Title 1" hidden="1"/>
          <p:cNvSpPr/>
          <p:nvPr/>
        </p:nvSpPr>
        <p:spPr>
          <a:xfrm>
            <a:off x="6008760" y="3127680"/>
            <a:ext cx="6270480" cy="2011680"/>
          </a:xfrm>
          <a:prstGeom prst="rect">
            <a:avLst/>
          </a:prstGeom>
          <a:noFill/>
          <a:ln w="0">
            <a:noFill/>
          </a:ln>
        </p:spPr>
        <p:style>
          <a:lnRef idx="0"/>
          <a:fillRef idx="0"/>
          <a:effectRef idx="0"/>
          <a:fontRef idx="minor"/>
        </p:style>
        <p:txBody>
          <a:bodyPr anchor="b">
            <a:noAutofit/>
          </a:bodyPr>
          <a:p>
            <a:pPr algn="ctr" defTabSz="1371600">
              <a:lnSpc>
                <a:spcPts val="7999"/>
              </a:lnSpc>
            </a:pPr>
            <a:r>
              <a:rPr b="0" lang="en-US" sz="5400" spc="199" strike="noStrike" cap="all">
                <a:solidFill>
                  <a:schemeClr val="lt1"/>
                </a:solidFill>
                <a:latin typeface="Tw Cen MT"/>
              </a:rPr>
              <a:t>THE</a:t>
            </a:r>
            <a:endParaRPr b="0" lang="en-US" sz="5400" spc="-1" strike="noStrike">
              <a:solidFill>
                <a:srgbClr val="000000"/>
              </a:solidFill>
              <a:latin typeface="Arial"/>
            </a:endParaRPr>
          </a:p>
          <a:p>
            <a:pPr algn="ctr" defTabSz="1371600">
              <a:lnSpc>
                <a:spcPts val="7999"/>
              </a:lnSpc>
            </a:pPr>
            <a:r>
              <a:rPr b="0" lang="en-US" sz="10000" spc="199" strike="noStrike" cap="all">
                <a:solidFill>
                  <a:schemeClr val="lt1"/>
                </a:solidFill>
                <a:latin typeface="Tw Cen MT"/>
              </a:rPr>
              <a:t>PATTERN</a:t>
            </a:r>
            <a:endParaRPr b="0" lang="en-US" sz="10000" spc="-1" strike="noStrike">
              <a:solidFill>
                <a:srgbClr val="000000"/>
              </a:solidFill>
              <a:latin typeface="Arial"/>
            </a:endParaRPr>
          </a:p>
        </p:txBody>
      </p:sp>
      <p:sp>
        <p:nvSpPr>
          <p:cNvPr id="433" name="Title 1" hidden="1"/>
          <p:cNvSpPr/>
          <p:nvPr/>
        </p:nvSpPr>
        <p:spPr>
          <a:xfrm>
            <a:off x="5837040" y="4564080"/>
            <a:ext cx="6613200" cy="3047760"/>
          </a:xfrm>
          <a:prstGeom prst="rect">
            <a:avLst/>
          </a:prstGeom>
          <a:noFill/>
          <a:ln w="0">
            <a:noFill/>
          </a:ln>
        </p:spPr>
        <p:style>
          <a:lnRef idx="0"/>
          <a:fillRef idx="0"/>
          <a:effectRef idx="0"/>
          <a:fontRef idx="minor"/>
        </p:style>
        <p:txBody>
          <a:bodyPr anchor="b">
            <a:noAutofit/>
          </a:bodyPr>
          <a:p>
            <a:pPr algn="ctr" defTabSz="1371600">
              <a:lnSpc>
                <a:spcPts val="22000"/>
              </a:lnSpc>
            </a:pPr>
            <a:r>
              <a:rPr b="1" lang="en-US" sz="18000" spc="199" strike="noStrike" cap="all">
                <a:solidFill>
                  <a:schemeClr val="lt1"/>
                </a:solidFill>
                <a:latin typeface="Tw Cen MT"/>
              </a:rPr>
              <a:t>LIFE</a:t>
            </a:r>
            <a:endParaRPr b="0" lang="en-US" sz="18000" spc="-1" strike="noStrike">
              <a:solidFill>
                <a:srgbClr val="000000"/>
              </a:solidFill>
              <a:latin typeface="Arial"/>
            </a:endParaRPr>
          </a:p>
        </p:txBody>
      </p:sp>
      <p:cxnSp>
        <p:nvCxnSpPr>
          <p:cNvPr id="434" name="Straight Connector 230"/>
          <p:cNvCxnSpPr/>
          <p:nvPr/>
        </p:nvCxnSpPr>
        <p:spPr>
          <a:xfrm>
            <a:off x="8097120" y="5143320"/>
            <a:ext cx="2093760" cy="360"/>
          </a:xfrm>
          <a:prstGeom prst="straightConnector1">
            <a:avLst/>
          </a:prstGeom>
          <a:ln w="25560">
            <a:solidFill>
              <a:schemeClr val="dk1">
                <a:lumMod val="95000"/>
              </a:schemeClr>
            </a:solidFill>
            <a:round/>
          </a:ln>
        </p:spPr>
      </p:cxnSp>
      <p:sp>
        <p:nvSpPr>
          <p:cNvPr id="435" name="Callout Text" hidden="1"/>
          <p:cNvSpPr/>
          <p:nvPr/>
        </p:nvSpPr>
        <p:spPr>
          <a:xfrm>
            <a:off x="10981440" y="1079640"/>
            <a:ext cx="4851000" cy="2209320"/>
          </a:xfrm>
          <a:prstGeom prst="wedgeRectCallout">
            <a:avLst>
              <a:gd name="adj1" fmla="val 54392"/>
              <a:gd name="adj2" fmla="val 82176"/>
            </a:avLst>
          </a:prstGeom>
          <a:solidFill>
            <a:srgbClr val="2b2c29"/>
          </a:solidFill>
          <a:ln w="12600">
            <a:solidFill>
              <a:srgbClr val="000000"/>
            </a:solidFill>
            <a:round/>
          </a:ln>
        </p:spPr>
        <p:style>
          <a:lnRef idx="0"/>
          <a:fillRef idx="0"/>
          <a:effectRef idx="0"/>
          <a:fontRef idx="minor"/>
        </p:style>
        <p:txBody>
          <a:bodyPr lIns="90000" rIns="90000" tIns="45000" bIns="45000" anchor="t">
            <a:noAutofit/>
          </a:bodyPr>
          <a:p>
            <a:pPr algn="ctr" defTabSz="1371600">
              <a:lnSpc>
                <a:spcPct val="100000"/>
              </a:lnSpc>
            </a:pPr>
            <a:r>
              <a:rPr b="1" lang="en-US" sz="2100" spc="-1" strike="noStrike">
                <a:solidFill>
                  <a:schemeClr val="lt2"/>
                </a:solidFill>
                <a:latin typeface="Franklin Gothic Book"/>
              </a:rPr>
              <a:t>NOTE: </a:t>
            </a:r>
            <a:r>
              <a:rPr b="1" lang="en-US" sz="2100" spc="-1" strike="noStrike">
                <a:solidFill>
                  <a:schemeClr val="accent2"/>
                </a:solidFill>
                <a:latin typeface="Franklin Gothic Book"/>
              </a:rPr>
              <a:t>To change this logo image with your own.</a:t>
            </a:r>
            <a:endParaRPr b="0" lang="en-US" sz="2100" spc="-1" strike="noStrike">
              <a:solidFill>
                <a:srgbClr val="ffffff"/>
              </a:solidFill>
              <a:latin typeface="Arial"/>
            </a:endParaRPr>
          </a:p>
          <a:p>
            <a:pPr algn="ctr" defTabSz="1371600">
              <a:lnSpc>
                <a:spcPct val="100000"/>
              </a:lnSpc>
            </a:pPr>
            <a:r>
              <a:rPr b="1" lang="en-US" sz="2100" spc="-1" strike="noStrike">
                <a:solidFill>
                  <a:schemeClr val="accent2"/>
                </a:solidFill>
                <a:latin typeface="Franklin Gothic Book"/>
              </a:rPr>
              <a:t>1- Right Click on top of the faded image.</a:t>
            </a:r>
            <a:endParaRPr b="0" lang="en-US" sz="2100" spc="-1" strike="noStrike">
              <a:solidFill>
                <a:srgbClr val="ffffff"/>
              </a:solidFill>
              <a:latin typeface="Arial"/>
            </a:endParaRPr>
          </a:p>
          <a:p>
            <a:pPr algn="ctr" defTabSz="1371600">
              <a:lnSpc>
                <a:spcPct val="100000"/>
              </a:lnSpc>
            </a:pPr>
            <a:r>
              <a:rPr b="1" lang="en-US" sz="2100" spc="-1" strike="noStrike">
                <a:solidFill>
                  <a:schemeClr val="accent2"/>
                </a:solidFill>
                <a:latin typeface="Franklin Gothic Book"/>
              </a:rPr>
              <a:t>2- Choose “Change Picture”</a:t>
            </a:r>
            <a:br>
              <a:rPr sz="2100"/>
            </a:br>
            <a:r>
              <a:rPr b="1" lang="en-US" sz="2100" spc="-1" strike="noStrike">
                <a:solidFill>
                  <a:schemeClr val="accent2"/>
                </a:solidFill>
                <a:latin typeface="Franklin Gothic Book"/>
              </a:rPr>
              <a:t>3- Choose option “From File”</a:t>
            </a:r>
            <a:br>
              <a:rPr sz="2100"/>
            </a:br>
            <a:r>
              <a:rPr b="1" lang="en-US" sz="2100" spc="-1" strike="noStrike">
                <a:solidFill>
                  <a:schemeClr val="accent2"/>
                </a:solidFill>
                <a:latin typeface="Franklin Gothic Book"/>
              </a:rPr>
              <a:t>4- Locate file and Open</a:t>
            </a:r>
            <a:endParaRPr b="0" lang="en-US" sz="2100" spc="-1" strike="noStrike">
              <a:solidFill>
                <a:srgbClr val="ffffff"/>
              </a:solidFill>
              <a:latin typeface="Arial"/>
            </a:endParaRPr>
          </a:p>
          <a:p>
            <a:pPr algn="ctr" defTabSz="1371600">
              <a:lnSpc>
                <a:spcPct val="100000"/>
              </a:lnSpc>
            </a:pPr>
            <a:endParaRPr b="0" lang="en-US" sz="1600" spc="-1" strike="noStrike">
              <a:solidFill>
                <a:srgbClr val="ffffff"/>
              </a:solidFill>
              <a:latin typeface="Arial"/>
            </a:endParaRPr>
          </a:p>
        </p:txBody>
      </p:sp>
      <p:grpSp>
        <p:nvGrpSpPr>
          <p:cNvPr id="436" name="Group 254"/>
          <p:cNvGrpSpPr/>
          <p:nvPr/>
        </p:nvGrpSpPr>
        <p:grpSpPr>
          <a:xfrm>
            <a:off x="1719000" y="527760"/>
            <a:ext cx="4143960" cy="3668400"/>
            <a:chOff x="1719000" y="527760"/>
            <a:chExt cx="4143960" cy="3668400"/>
          </a:xfrm>
        </p:grpSpPr>
        <p:sp>
          <p:nvSpPr>
            <p:cNvPr id="437" name="Hexagon 72"/>
            <p:cNvSpPr/>
            <p:nvPr/>
          </p:nvSpPr>
          <p:spPr>
            <a:xfrm>
              <a:off x="1719000" y="527760"/>
              <a:ext cx="4143960" cy="3668400"/>
            </a:xfrm>
            <a:prstGeom prst="hexagon">
              <a:avLst>
                <a:gd name="adj" fmla="val 28665"/>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nvGrpSpPr>
            <p:cNvPr id="438" name="Group 64"/>
            <p:cNvGrpSpPr/>
            <p:nvPr/>
          </p:nvGrpSpPr>
          <p:grpSpPr>
            <a:xfrm>
              <a:off x="2351880" y="812520"/>
              <a:ext cx="2877840" cy="3091320"/>
              <a:chOff x="2351880" y="812520"/>
              <a:chExt cx="2877840" cy="3091320"/>
            </a:xfrm>
          </p:grpSpPr>
          <p:sp>
            <p:nvSpPr>
              <p:cNvPr id="439" name="Freeform 160"/>
              <p:cNvSpPr/>
              <p:nvPr/>
            </p:nvSpPr>
            <p:spPr>
              <a:xfrm>
                <a:off x="2351880" y="174492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40" name="Freeform 162"/>
              <p:cNvSpPr/>
              <p:nvPr/>
            </p:nvSpPr>
            <p:spPr>
              <a:xfrm>
                <a:off x="4187520" y="174492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41" name="Freeform 204"/>
              <p:cNvSpPr/>
              <p:nvPr/>
            </p:nvSpPr>
            <p:spPr>
              <a:xfrm>
                <a:off x="3982320" y="81252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42" name="Freeform 205"/>
              <p:cNvSpPr/>
              <p:nvPr/>
            </p:nvSpPr>
            <p:spPr>
              <a:xfrm>
                <a:off x="2546280" y="812520"/>
                <a:ext cx="1044360" cy="1204920"/>
              </a:xfrm>
              <a:custGeom>
                <a:avLst/>
                <a:gdLst>
                  <a:gd name="textAreaLeft" fmla="*/ 0 w 1044360"/>
                  <a:gd name="textAreaRight" fmla="*/ 1044720 w 1044360"/>
                  <a:gd name="textAreaTop" fmla="*/ 0 h 1204920"/>
                  <a:gd name="textAreaBottom" fmla="*/ 1205280 h 120492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43" name="Freeform 206"/>
              <p:cNvSpPr/>
              <p:nvPr/>
            </p:nvSpPr>
            <p:spPr>
              <a:xfrm>
                <a:off x="3982320" y="2705040"/>
                <a:ext cx="1042200" cy="1198800"/>
              </a:xfrm>
              <a:custGeom>
                <a:avLst/>
                <a:gdLst>
                  <a:gd name="textAreaLeft" fmla="*/ 0 w 1042200"/>
                  <a:gd name="textAreaRight" fmla="*/ 1042560 w 1042200"/>
                  <a:gd name="textAreaTop" fmla="*/ 0 h 1198800"/>
                  <a:gd name="textAreaBottom" fmla="*/ 1199160 h 1198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444" name="Freeform 207"/>
              <p:cNvSpPr/>
              <p:nvPr/>
            </p:nvSpPr>
            <p:spPr>
              <a:xfrm>
                <a:off x="2546280" y="2705040"/>
                <a:ext cx="1044360" cy="1198800"/>
              </a:xfrm>
              <a:custGeom>
                <a:avLst/>
                <a:gdLst>
                  <a:gd name="textAreaLeft" fmla="*/ 0 w 1044360"/>
                  <a:gd name="textAreaRight" fmla="*/ 1044720 w 1044360"/>
                  <a:gd name="textAreaTop" fmla="*/ 0 h 1198800"/>
                  <a:gd name="textAreaBottom" fmla="*/ 1199160 h 1198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grpSp>
      </p:grpSp>
      <p:pic>
        <p:nvPicPr>
          <p:cNvPr id="445" name="Graphic 371" descr="Aperture with solid fill"/>
          <p:cNvPicPr/>
          <p:nvPr/>
        </p:nvPicPr>
        <p:blipFill>
          <a:blip r:embed="rId5">
            <a:extLst>
              <a:ext uri="{96DAC541-7B7A-43D3-8B79-37D633B846F1}">
                <asvg:svgBlip xmlns:asvg="http://schemas.microsoft.com/office/drawing/2016/SVG/main" r:embed="rId6"/>
              </a:ext>
            </a:extLst>
          </a:blip>
          <a:stretch/>
        </p:blipFill>
        <p:spPr>
          <a:xfrm>
            <a:off x="2952720" y="1504800"/>
            <a:ext cx="1618920" cy="1618920"/>
          </a:xfrm>
          <a:prstGeom prst="rect">
            <a:avLst/>
          </a:prstGeom>
          <a:ln w="0">
            <a:noFill/>
          </a:ln>
        </p:spPr>
      </p:pic>
      <p:pic>
        <p:nvPicPr>
          <p:cNvPr id="446" name="Graphic 372" descr="Customer review with solid fill"/>
          <p:cNvPicPr/>
          <p:nvPr/>
        </p:nvPicPr>
        <p:blipFill>
          <a:blip r:embed="rId7">
            <a:extLst>
              <a:ext uri="{96DAC541-7B7A-43D3-8B79-37D633B846F1}">
                <asvg:svgBlip xmlns:asvg="http://schemas.microsoft.com/office/drawing/2016/SVG/main" r:embed="rId8"/>
              </a:ext>
            </a:extLst>
          </a:blip>
          <a:stretch/>
        </p:blipFill>
        <p:spPr>
          <a:xfrm>
            <a:off x="13677840" y="6991200"/>
            <a:ext cx="1618920" cy="1618920"/>
          </a:xfrm>
          <a:prstGeom prst="rect">
            <a:avLst/>
          </a:prstGeom>
          <a:ln w="0">
            <a:noFill/>
          </a:ln>
        </p:spPr>
      </p:pic>
      <p:sp>
        <p:nvSpPr>
          <p:cNvPr id="447" name="TextBox 373"/>
          <p:cNvSpPr/>
          <p:nvPr/>
        </p:nvSpPr>
        <p:spPr>
          <a:xfrm>
            <a:off x="2225880" y="6528600"/>
            <a:ext cx="3088800" cy="2094120"/>
          </a:xfrm>
          <a:prstGeom prst="rect">
            <a:avLst/>
          </a:prstGeom>
          <a:noFill/>
          <a:ln w="0">
            <a:noFill/>
          </a:ln>
        </p:spPr>
        <p:style>
          <a:lnRef idx="0"/>
          <a:fillRef idx="0"/>
          <a:effectRef idx="0"/>
          <a:fontRef idx="minor"/>
        </p:style>
        <p:txBody>
          <a:bodyPr lIns="90000" rIns="90000" tIns="45000" bIns="45000" anchor="t">
            <a:spAutoFit/>
          </a:bodyPr>
          <a:p>
            <a:pPr algn="ctr" defTabSz="1200240">
              <a:lnSpc>
                <a:spcPts val="2599"/>
              </a:lnSpc>
              <a:spcAft>
                <a:spcPts val="981"/>
              </a:spcAft>
            </a:pPr>
            <a:r>
              <a:rPr b="1" lang="en-US" sz="2800" spc="-1" strike="noStrike">
                <a:solidFill>
                  <a:schemeClr val="lt1"/>
                </a:solidFill>
                <a:latin typeface="Franklin Gothic Book"/>
              </a:rPr>
              <a:t>MPESA INTERGRATION</a:t>
            </a:r>
            <a:endParaRPr b="0" lang="en-US" sz="2800" spc="-1" strike="noStrike">
              <a:solidFill>
                <a:srgbClr val="000000"/>
              </a:solidFill>
              <a:latin typeface="Arial"/>
            </a:endParaRPr>
          </a:p>
          <a:p>
            <a:pPr algn="ctr" defTabSz="1200240">
              <a:lnSpc>
                <a:spcPts val="2401"/>
              </a:lnSpc>
              <a:spcAft>
                <a:spcPts val="839"/>
              </a:spcAft>
            </a:pPr>
            <a:r>
              <a:rPr b="0" lang="en-US" sz="2400" spc="-1" strike="noStrike">
                <a:solidFill>
                  <a:schemeClr val="lt1"/>
                </a:solidFill>
                <a:latin typeface="Franklin Gothic Book"/>
              </a:rPr>
              <a:t>Book with us and pay with mpesa at the comfort of your home ,welcome</a:t>
            </a:r>
            <a:endParaRPr b="0" lang="en-US" sz="2400" spc="-1" strike="noStrike">
              <a:solidFill>
                <a:srgbClr val="000000"/>
              </a:solidFill>
              <a:latin typeface="Arial"/>
            </a:endParaRPr>
          </a:p>
        </p:txBody>
      </p:sp>
      <p:sp>
        <p:nvSpPr>
          <p:cNvPr id="448" name="TextBox 374"/>
          <p:cNvSpPr/>
          <p:nvPr/>
        </p:nvSpPr>
        <p:spPr>
          <a:xfrm>
            <a:off x="12951000" y="984960"/>
            <a:ext cx="3088800" cy="2068920"/>
          </a:xfrm>
          <a:prstGeom prst="rect">
            <a:avLst/>
          </a:prstGeom>
          <a:noFill/>
          <a:ln w="0">
            <a:noFill/>
          </a:ln>
        </p:spPr>
        <p:style>
          <a:lnRef idx="0"/>
          <a:fillRef idx="0"/>
          <a:effectRef idx="0"/>
          <a:fontRef idx="minor"/>
        </p:style>
        <p:txBody>
          <a:bodyPr lIns="90000" rIns="90000" tIns="45000" bIns="45000" anchor="t">
            <a:spAutoFit/>
          </a:bodyPr>
          <a:p>
            <a:pPr algn="ctr" defTabSz="1200240">
              <a:lnSpc>
                <a:spcPts val="2599"/>
              </a:lnSpc>
              <a:spcAft>
                <a:spcPts val="981"/>
              </a:spcAft>
            </a:pPr>
            <a:r>
              <a:rPr b="1" lang="en-US" sz="2800" spc="-1" strike="noStrike">
                <a:solidFill>
                  <a:schemeClr val="lt1"/>
                </a:solidFill>
                <a:latin typeface="Franklin Gothic Book"/>
              </a:rPr>
              <a:t>TM STYLE </a:t>
            </a:r>
            <a:endParaRPr b="0" lang="en-US" sz="2800" spc="-1" strike="noStrike">
              <a:solidFill>
                <a:srgbClr val="000000"/>
              </a:solidFill>
              <a:latin typeface="Arial"/>
            </a:endParaRPr>
          </a:p>
          <a:p>
            <a:pPr algn="ctr" defTabSz="1200240">
              <a:lnSpc>
                <a:spcPts val="2401"/>
              </a:lnSpc>
              <a:spcAft>
                <a:spcPts val="839"/>
              </a:spcAft>
            </a:pPr>
            <a:r>
              <a:rPr b="0" lang="en-US" sz="2400" spc="-1" strike="noStrike">
                <a:solidFill>
                  <a:schemeClr val="lt1"/>
                </a:solidFill>
                <a:latin typeface="Franklin Gothic Book"/>
              </a:rPr>
              <a:t>Offers a wide range of houses tell a friend to tell a friend and book your dream home</a:t>
            </a:r>
            <a:endParaRPr b="0" lang="en-US" sz="2400" spc="-1" strike="noStrike">
              <a:solidFill>
                <a:srgbClr val="000000"/>
              </a:solidFill>
              <a:latin typeface="Arial"/>
            </a:endParaRPr>
          </a:p>
        </p:txBody>
      </p:sp>
      <p:sp>
        <p:nvSpPr>
          <p:cNvPr id="449" name="TextBox 376"/>
          <p:cNvSpPr/>
          <p:nvPr/>
        </p:nvSpPr>
        <p:spPr>
          <a:xfrm>
            <a:off x="7681320" y="2449080"/>
            <a:ext cx="2981880" cy="1233720"/>
          </a:xfrm>
          <a:prstGeom prst="rect">
            <a:avLst/>
          </a:prstGeom>
          <a:noFill/>
          <a:ln w="0">
            <a:noFill/>
          </a:ln>
        </p:spPr>
        <p:style>
          <a:lnRef idx="0"/>
          <a:fillRef idx="0"/>
          <a:effectRef idx="0"/>
          <a:fontRef idx="minor"/>
        </p:style>
        <p:txBody>
          <a:bodyPr lIns="90000" rIns="90000" tIns="45000" bIns="45000" anchor="ctr">
            <a:spAutoFit/>
          </a:bodyPr>
          <a:p>
            <a:pPr algn="ctr" defTabSz="1371600">
              <a:lnSpc>
                <a:spcPts val="9000"/>
              </a:lnSpc>
            </a:pPr>
            <a:r>
              <a:rPr b="1" lang="en-GB" sz="10000" spc="-1" strike="noStrike">
                <a:solidFill>
                  <a:schemeClr val="lt2"/>
                </a:solidFill>
                <a:latin typeface="Segoe UI"/>
                <a:ea typeface="Open Sans"/>
              </a:rPr>
              <a:t>90%</a:t>
            </a:r>
            <a:endParaRPr b="0" lang="en-US" sz="10000" spc="-1" strike="noStrike">
              <a:solidFill>
                <a:srgbClr val="000000"/>
              </a:solidFill>
              <a:latin typeface="Arial"/>
            </a:endParaRPr>
          </a:p>
        </p:txBody>
      </p:sp>
      <p:pic>
        <p:nvPicPr>
          <p:cNvPr id="450" name="Graphic 378" descr="Clock with solid fill"/>
          <p:cNvPicPr/>
          <p:nvPr/>
        </p:nvPicPr>
        <p:blipFill>
          <a:blip r:embed="rId9">
            <a:extLst>
              <a:ext uri="{96DAC541-7B7A-43D3-8B79-37D633B846F1}">
                <asvg:svgBlip xmlns:asvg="http://schemas.microsoft.com/office/drawing/2016/SVG/main" r:embed="rId10"/>
              </a:ext>
            </a:extLst>
          </a:blip>
          <a:stretch/>
        </p:blipFill>
        <p:spPr>
          <a:xfrm>
            <a:off x="8058240" y="3981600"/>
            <a:ext cx="2171520" cy="2171520"/>
          </a:xfrm>
          <a:prstGeom prst="rect">
            <a:avLst/>
          </a:prstGeom>
          <a:ln w="0">
            <a:noFill/>
          </a:ln>
        </p:spPr>
      </p:pic>
      <p:sp>
        <p:nvSpPr>
          <p:cNvPr id="451" name="TextBox 379"/>
          <p:cNvSpPr/>
          <p:nvPr/>
        </p:nvSpPr>
        <p:spPr>
          <a:xfrm>
            <a:off x="7067520" y="3546360"/>
            <a:ext cx="4228920" cy="570600"/>
          </a:xfrm>
          <a:prstGeom prst="rect">
            <a:avLst/>
          </a:prstGeom>
          <a:noFill/>
          <a:ln w="0">
            <a:noFill/>
          </a:ln>
        </p:spPr>
        <p:style>
          <a:lnRef idx="0"/>
          <a:fillRef idx="0"/>
          <a:effectRef idx="0"/>
          <a:fontRef idx="minor"/>
        </p:style>
        <p:txBody>
          <a:bodyPr numCol="1" spcCol="0" lIns="90000" rIns="90000" tIns="45000" bIns="45000" anchor="ctr">
            <a:spAutoFit/>
          </a:bodyPr>
          <a:p>
            <a:pPr algn="ctr" defTabSz="1371600">
              <a:lnSpc>
                <a:spcPct val="100000"/>
              </a:lnSpc>
            </a:pPr>
            <a:r>
              <a:rPr b="1" lang="en-US" sz="3150" spc="-1" strike="noStrike">
                <a:solidFill>
                  <a:schemeClr val="accent1">
                    <a:lumMod val="60000"/>
                    <a:lumOff val="40000"/>
                  </a:schemeClr>
                </a:solidFill>
                <a:latin typeface="Segoe UI"/>
                <a:ea typeface="Montserrat"/>
              </a:rPr>
              <a:t>HOUSE LISTINGS</a:t>
            </a:r>
            <a:endParaRPr b="0" lang="en-US" sz="3150" spc="-1" strike="noStrike">
              <a:solidFill>
                <a:srgbClr val="000000"/>
              </a:solidFill>
              <a:latin typeface="Arial"/>
            </a:endParaRPr>
          </a:p>
        </p:txBody>
      </p:sp>
      <p:sp>
        <p:nvSpPr>
          <p:cNvPr id="452" name="TextBox 380"/>
          <p:cNvSpPr/>
          <p:nvPr/>
        </p:nvSpPr>
        <p:spPr>
          <a:xfrm>
            <a:off x="6652440" y="6472080"/>
            <a:ext cx="5348520" cy="1423080"/>
          </a:xfrm>
          <a:prstGeom prst="rect">
            <a:avLst/>
          </a:prstGeom>
          <a:noFill/>
          <a:ln w="0">
            <a:noFill/>
          </a:ln>
        </p:spPr>
        <p:style>
          <a:lnRef idx="0"/>
          <a:fillRef idx="0"/>
          <a:effectRef idx="0"/>
          <a:fontRef idx="minor"/>
        </p:style>
        <p:txBody>
          <a:bodyPr lIns="90000" rIns="90000" tIns="45000" bIns="45000" anchor="ctr">
            <a:spAutoFit/>
          </a:bodyPr>
          <a:p>
            <a:pPr algn="ctr" defTabSz="1371600">
              <a:lnSpc>
                <a:spcPts val="3501"/>
              </a:lnSpc>
            </a:pPr>
            <a:r>
              <a:rPr b="1" lang="en-GB" sz="3500" spc="49" strike="noStrike">
                <a:solidFill>
                  <a:schemeClr val="lt2"/>
                </a:solidFill>
                <a:latin typeface="Segoe UI"/>
                <a:ea typeface="Open Sans"/>
              </a:rPr>
              <a:t>SEARCH FOR YOUR DESIRED HOUSES WITH TM STYLE</a:t>
            </a:r>
            <a:endParaRPr b="0" lang="en-US" sz="3500" spc="-1" strike="noStrike">
              <a:solidFill>
                <a:srgbClr val="000000"/>
              </a:solidFill>
              <a:latin typeface="Arial"/>
            </a:endParaRPr>
          </a:p>
        </p:txBody>
      </p:sp>
      <p:pic>
        <p:nvPicPr>
          <p:cNvPr id="453" name="Graphic 41" descr=""/>
          <p:cNvPicPr/>
          <p:nvPr/>
        </p:nvPicPr>
        <p:blipFill>
          <a:blip r:embed="rId11">
            <a:extLst>
              <a:ext uri="{96DAC541-7B7A-43D3-8B79-37D633B846F1}">
                <asvg:svgBlip xmlns:asvg="http://schemas.microsoft.com/office/drawing/2016/SVG/main" r:embed="rId12"/>
              </a:ext>
            </a:extLst>
          </a:blip>
          <a:stretch/>
        </p:blipFill>
        <p:spPr>
          <a:xfrm>
            <a:off x="1763280" y="594000"/>
            <a:ext cx="4061520" cy="3538080"/>
          </a:xfrm>
          <a:prstGeom prst="rect">
            <a:avLst/>
          </a:prstGeom>
          <a:ln w="0">
            <a:noFill/>
          </a:ln>
        </p:spPr>
      </p:pic>
      <p:pic>
        <p:nvPicPr>
          <p:cNvPr id="454" name="Graphic 61" descr=""/>
          <p:cNvPicPr/>
          <p:nvPr/>
        </p:nvPicPr>
        <p:blipFill>
          <a:blip r:embed="rId13">
            <a:extLst>
              <a:ext uri="{96DAC541-7B7A-43D3-8B79-37D633B846F1}">
                <asvg:svgBlip xmlns:asvg="http://schemas.microsoft.com/office/drawing/2016/SVG/main" r:embed="rId14"/>
              </a:ext>
            </a:extLst>
          </a:blip>
          <a:stretch/>
        </p:blipFill>
        <p:spPr>
          <a:xfrm>
            <a:off x="12386520" y="419040"/>
            <a:ext cx="4061520" cy="3538080"/>
          </a:xfrm>
          <a:prstGeom prst="rect">
            <a:avLst/>
          </a:prstGeom>
          <a:ln w="0">
            <a:noFill/>
          </a:ln>
        </p:spPr>
      </p:pic>
      <p:pic>
        <p:nvPicPr>
          <p:cNvPr id="455" name="Graphic 113" descr=""/>
          <p:cNvPicPr/>
          <p:nvPr/>
        </p:nvPicPr>
        <p:blipFill>
          <a:blip r:embed="rId15">
            <a:extLst>
              <a:ext uri="{96DAC541-7B7A-43D3-8B79-37D633B846F1}">
                <asvg:svgBlip xmlns:asvg="http://schemas.microsoft.com/office/drawing/2016/SVG/main" r:embed="rId16"/>
              </a:ext>
            </a:extLst>
          </a:blip>
          <a:stretch/>
        </p:blipFill>
        <p:spPr>
          <a:xfrm>
            <a:off x="5160600" y="1632960"/>
            <a:ext cx="7902360" cy="7083360"/>
          </a:xfrm>
          <a:prstGeom prst="rect">
            <a:avLst/>
          </a:prstGeom>
          <a:ln w="0">
            <a:noFill/>
          </a:ln>
        </p:spPr>
      </p:pic>
    </p:spTree>
  </p:cSld>
  <mc:AlternateContent>
    <mc:Choice Requires="p14">
      <p:transition spd="slow" p14:dur="1500">
        <p:split dir="out" orient="vert"/>
      </p:transition>
    </mc:Choice>
    <mc:Fallback>
      <p:transition spd="slow">
        <p:split dir="out" orient="vert"/>
      </p:transition>
    </mc:Fallback>
  </mc:AlternateContent>
  <p:timing>
    <p:tnLst>
      <p:par>
        <p:cTn id="176" dur="indefinite" restart="never" nodeType="tmRoot">
          <p:childTnLst>
            <p:seq>
              <p:cTn id="177" dur="indefinite" nodeType="mainSeq">
                <p:childTnLst>
                  <p:par>
                    <p:cTn id="178" fill="hold">
                      <p:stCondLst>
                        <p:cond delay="0"/>
                      </p:stCondLst>
                      <p:childTnLst>
                        <p:par>
                          <p:cTn id="179" fill="hold">
                            <p:stCondLst>
                              <p:cond delay="0"/>
                            </p:stCondLst>
                            <p:childTnLst>
                              <p:par>
                                <p:cTn id="180" nodeType="withEffect" fill="hold" presetClass="entr" presetID="10">
                                  <p:stCondLst>
                                    <p:cond delay="2000"/>
                                  </p:stCondLst>
                                  <p:childTnLst>
                                    <p:set>
                                      <p:cBhvr>
                                        <p:cTn id="181" dur="1" fill="hold">
                                          <p:stCondLst>
                                            <p:cond delay="0"/>
                                          </p:stCondLst>
                                        </p:cTn>
                                        <p:tgtEl>
                                          <p:spTgt spid="432"/>
                                        </p:tgtEl>
                                        <p:attrNameLst>
                                          <p:attrName>style.visibility</p:attrName>
                                        </p:attrNameLst>
                                      </p:cBhvr>
                                      <p:to>
                                        <p:strVal val="visible"/>
                                      </p:to>
                                    </p:set>
                                    <p:animEffect filter="fade" transition="in">
                                      <p:cBhvr additive="repl">
                                        <p:cTn id="182" dur="800"/>
                                        <p:tgtEl>
                                          <p:spTgt spid="432"/>
                                        </p:tgtEl>
                                      </p:cBhvr>
                                    </p:animEffect>
                                  </p:childTnLst>
                                </p:cTn>
                              </p:par>
                              <p:par>
                                <p:cTn id="183" nodeType="withEffect" fill="hold" presetClass="entr" presetID="10">
                                  <p:stCondLst>
                                    <p:cond delay="2000"/>
                                  </p:stCondLst>
                                  <p:childTnLst>
                                    <p:set>
                                      <p:cBhvr>
                                        <p:cTn id="184" dur="1" fill="hold">
                                          <p:stCondLst>
                                            <p:cond delay="0"/>
                                          </p:stCondLst>
                                        </p:cTn>
                                        <p:tgtEl>
                                          <p:spTgt spid="433"/>
                                        </p:tgtEl>
                                        <p:attrNameLst>
                                          <p:attrName>style.visibility</p:attrName>
                                        </p:attrNameLst>
                                      </p:cBhvr>
                                      <p:to>
                                        <p:strVal val="visible"/>
                                      </p:to>
                                    </p:set>
                                    <p:animEffect filter="fade" transition="in">
                                      <p:cBhvr additive="repl">
                                        <p:cTn id="185" dur="800"/>
                                        <p:tgtEl>
                                          <p:spTgt spid="433"/>
                                        </p:tgtEl>
                                      </p:cBhvr>
                                    </p:animEffect>
                                  </p:childTnLst>
                                </p:cTn>
                              </p:par>
                            </p:childTnLst>
                          </p:cTn>
                        </p:par>
                      </p:childTnLst>
                    </p:cTn>
                  </p:par>
                  <p:par>
                    <p:cTn id="186" fill="hold">
                      <p:stCondLst>
                        <p:cond delay="indefinite"/>
                      </p:stCondLst>
                      <p:childTnLst>
                        <p:par>
                          <p:cTn id="187" fill="hold">
                            <p:stCondLst>
                              <p:cond delay="0"/>
                            </p:stCondLst>
                            <p:childTnLst>
                              <p:par>
                                <p:cTn id="188" nodeType="clickEffect" fill="hold" presetClass="entr" presetID="10">
                                  <p:stCondLst>
                                    <p:cond delay="0"/>
                                  </p:stCondLst>
                                  <p:childTnLst>
                                    <p:set>
                                      <p:cBhvr>
                                        <p:cTn id="189" dur="1" fill="hold">
                                          <p:stCondLst>
                                            <p:cond delay="0"/>
                                          </p:stCondLst>
                                        </p:cTn>
                                        <p:tgtEl>
                                          <p:spTgt spid="445"/>
                                        </p:tgtEl>
                                        <p:attrNameLst>
                                          <p:attrName>style.visibility</p:attrName>
                                        </p:attrNameLst>
                                      </p:cBhvr>
                                      <p:to>
                                        <p:strVal val="visible"/>
                                      </p:to>
                                    </p:set>
                                    <p:animEffect filter="fade" transition="in">
                                      <p:cBhvr additive="repl">
                                        <p:cTn id="190" dur="500"/>
                                        <p:tgtEl>
                                          <p:spTgt spid="445"/>
                                        </p:tgtEl>
                                      </p:cBhvr>
                                    </p:animEffec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0">
                                  <p:stCondLst>
                                    <p:cond delay="0"/>
                                  </p:stCondLst>
                                  <p:childTnLst>
                                    <p:set>
                                      <p:cBhvr>
                                        <p:cTn id="194" dur="1" fill="hold">
                                          <p:stCondLst>
                                            <p:cond delay="0"/>
                                          </p:stCondLst>
                                        </p:cTn>
                                        <p:tgtEl>
                                          <p:spTgt spid="447"/>
                                        </p:tgtEl>
                                        <p:attrNameLst>
                                          <p:attrName>style.visibility</p:attrName>
                                        </p:attrNameLst>
                                      </p:cBhvr>
                                      <p:to>
                                        <p:strVal val="visible"/>
                                      </p:to>
                                    </p:set>
                                    <p:animEffect filter="fade" transition="in">
                                      <p:cBhvr additive="repl">
                                        <p:cTn id="195" dur="500"/>
                                        <p:tgtEl>
                                          <p:spTgt spid="447"/>
                                        </p:tgtEl>
                                      </p:cBhvr>
                                    </p:animEffect>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10">
                                  <p:stCondLst>
                                    <p:cond delay="0"/>
                                  </p:stCondLst>
                                  <p:childTnLst>
                                    <p:set>
                                      <p:cBhvr>
                                        <p:cTn id="199" dur="1" fill="hold">
                                          <p:stCondLst>
                                            <p:cond delay="0"/>
                                          </p:stCondLst>
                                        </p:cTn>
                                        <p:tgtEl>
                                          <p:spTgt spid="446"/>
                                        </p:tgtEl>
                                        <p:attrNameLst>
                                          <p:attrName>style.visibility</p:attrName>
                                        </p:attrNameLst>
                                      </p:cBhvr>
                                      <p:to>
                                        <p:strVal val="visible"/>
                                      </p:to>
                                    </p:set>
                                    <p:animEffect filter="fade" transition="in">
                                      <p:cBhvr additive="repl">
                                        <p:cTn id="200" dur="500"/>
                                        <p:tgtEl>
                                          <p:spTgt spid="446"/>
                                        </p:tgtEl>
                                      </p:cBhvr>
                                    </p:animEffec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0">
                                  <p:stCondLst>
                                    <p:cond delay="0"/>
                                  </p:stCondLst>
                                  <p:childTnLst>
                                    <p:set>
                                      <p:cBhvr>
                                        <p:cTn id="204" dur="1" fill="hold">
                                          <p:stCondLst>
                                            <p:cond delay="0"/>
                                          </p:stCondLst>
                                        </p:cTn>
                                        <p:tgtEl>
                                          <p:spTgt spid="448"/>
                                        </p:tgtEl>
                                        <p:attrNameLst>
                                          <p:attrName>style.visibility</p:attrName>
                                        </p:attrNameLst>
                                      </p:cBhvr>
                                      <p:to>
                                        <p:strVal val="visible"/>
                                      </p:to>
                                    </p:set>
                                    <p:animEffect filter="fade" transition="in">
                                      <p:cBhvr additive="repl">
                                        <p:cTn id="205" dur="5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2443680" y="3367080"/>
            <a:ext cx="13400280" cy="3655440"/>
          </a:xfrm>
          <a:prstGeom prst="rect">
            <a:avLst/>
          </a:prstGeom>
          <a:noFill/>
          <a:ln w="0">
            <a:noFill/>
          </a:ln>
        </p:spPr>
        <p:txBody>
          <a:bodyPr lIns="91440" rIns="91440" tIns="45720" bIns="45720" anchor="ctr">
            <a:noAutofit/>
          </a:bodyPr>
          <a:p>
            <a:pPr indent="0">
              <a:buNone/>
            </a:pPr>
            <a:endParaRPr b="0" lang="en-US" sz="10200" spc="-151" strike="noStrike" cap="all">
              <a:solidFill>
                <a:schemeClr val="dk1">
                  <a:lumMod val="85000"/>
                  <a:lumOff val="15000"/>
                </a:schemeClr>
              </a:solidFill>
              <a:latin typeface="Century Schoolbook"/>
            </a:endParaRPr>
          </a:p>
        </p:txBody>
      </p:sp>
      <p:sp>
        <p:nvSpPr>
          <p:cNvPr id="457" name="PlaceHolder 2"/>
          <p:cNvSpPr>
            <a:spLocks noGrp="1"/>
          </p:cNvSpPr>
          <p:nvPr>
            <p:ph type="subTitle"/>
          </p:nvPr>
        </p:nvSpPr>
        <p:spPr>
          <a:xfrm>
            <a:off x="2443680" y="7023240"/>
            <a:ext cx="13404960" cy="685440"/>
          </a:xfrm>
          <a:prstGeom prst="rect">
            <a:avLst/>
          </a:prstGeom>
          <a:noFill/>
          <a:ln w="0">
            <a:noFill/>
          </a:ln>
        </p:spPr>
        <p:txBody>
          <a:bodyPr lIns="91440" rIns="91440" tIns="45720" bIns="45720" anchor="t">
            <a:noAutofit/>
          </a:bodyPr>
          <a:p>
            <a:pPr indent="0" algn="ctr">
              <a:buNone/>
            </a:pPr>
            <a:endParaRPr b="0" lang="en-US" sz="2700" spc="117" strike="noStrike">
              <a:solidFill>
                <a:schemeClr val="dk1">
                  <a:lumMod val="95000"/>
                  <a:lumOff val="5000"/>
                </a:schemeClr>
              </a:solidFill>
              <a:latin typeface="Franklin Gothic Book"/>
            </a:endParaRPr>
          </a:p>
        </p:txBody>
      </p:sp>
      <p:sp>
        <p:nvSpPr>
          <p:cNvPr id="458" name="Rectangle 3"/>
          <p:cNvSpPr/>
          <p:nvPr/>
        </p:nvSpPr>
        <p:spPr>
          <a:xfrm>
            <a:off x="0" y="0"/>
            <a:ext cx="18287640" cy="10286640"/>
          </a:xfrm>
          <a:prstGeom prst="rect">
            <a:avLst/>
          </a:prstGeom>
          <a:solidFill>
            <a:srgbClr val="002060"/>
          </a:solidFill>
          <a:ln w="12600">
            <a:noFill/>
          </a:ln>
        </p:spPr>
        <p:style>
          <a:lnRef idx="0"/>
          <a:fillRef idx="0"/>
          <a:effectRef idx="0"/>
          <a:fontRef idx="minor"/>
        </p:style>
        <p:txBody>
          <a:bodyPr lIns="90000" rIns="90000" tIns="45000" bIns="45000" anchor="ctr">
            <a:noAutofit/>
          </a:bodyPr>
          <a:p>
            <a:endParaRPr b="0" lang="en-US" sz="4050" spc="-1" strike="noStrike">
              <a:solidFill>
                <a:schemeClr val="lt1"/>
              </a:solidFill>
              <a:latin typeface="Franklin Gothic Book"/>
            </a:endParaRPr>
          </a:p>
        </p:txBody>
      </p:sp>
      <p:sp>
        <p:nvSpPr>
          <p:cNvPr id="459" name="Rectangle: Rounded Corners 5">
            <a:hlinkClick r:id="rId1"/>
          </p:cNvPr>
          <p:cNvSpPr/>
          <p:nvPr/>
        </p:nvSpPr>
        <p:spPr>
          <a:xfrm>
            <a:off x="6858000" y="4114800"/>
            <a:ext cx="4114800" cy="3393000"/>
          </a:xfrm>
          <a:prstGeom prst="roundRect">
            <a:avLst>
              <a:gd name="adj" fmla="val 16667"/>
            </a:avLst>
          </a:prstGeom>
          <a:solidFill>
            <a:srgbClr val="ffffff"/>
          </a:solidFill>
          <a:ln w="12600">
            <a:noFill/>
          </a:ln>
        </p:spPr>
        <p:style>
          <a:lnRef idx="0"/>
          <a:fillRef idx="0"/>
          <a:effectRef idx="0"/>
          <a:fontRef idx="minor"/>
        </p:style>
        <p:txBody>
          <a:bodyPr lIns="90000" rIns="90000" tIns="45000" bIns="45000" anchor="ctr">
            <a:noAutofit/>
          </a:bodyPr>
          <a:p>
            <a:endParaRPr b="0" lang="en-US" sz="4050" spc="-1" strike="noStrike">
              <a:solidFill>
                <a:schemeClr val="lt1"/>
              </a:solidFill>
              <a:latin typeface="Franklin Gothic Book"/>
            </a:endParaRPr>
          </a:p>
        </p:txBody>
      </p:sp>
      <p:sp>
        <p:nvSpPr>
          <p:cNvPr id="460" name="TextBox 7"/>
          <p:cNvSpPr/>
          <p:nvPr/>
        </p:nvSpPr>
        <p:spPr>
          <a:xfrm>
            <a:off x="7260480" y="2112840"/>
            <a:ext cx="3515040" cy="684360"/>
          </a:xfrm>
          <a:prstGeom prst="rect">
            <a:avLst/>
          </a:prstGeom>
          <a:noFill/>
          <a:ln w="0">
            <a:noFill/>
          </a:ln>
        </p:spPr>
        <p:style>
          <a:lnRef idx="0"/>
          <a:fillRef idx="0"/>
          <a:effectRef idx="0"/>
          <a:fontRef idx="minor"/>
        </p:style>
        <p:txBody>
          <a:bodyPr lIns="90000" rIns="90000" tIns="45000" bIns="45000" anchor="t">
            <a:spAutoFit/>
          </a:bodyPr>
          <a:p>
            <a:pPr algn="ctr" defTabSz="1371600">
              <a:lnSpc>
                <a:spcPct val="150000"/>
              </a:lnSpc>
            </a:pPr>
            <a:r>
              <a:rPr b="0" lang="en-US" sz="2600" spc="-1" strike="noStrike">
                <a:solidFill>
                  <a:schemeClr val="lt1"/>
                </a:solidFill>
                <a:latin typeface="Arial"/>
              </a:rPr>
              <a:t> </a:t>
            </a:r>
            <a:endParaRPr b="0" lang="en-US" sz="2600" spc="-1" strike="noStrike">
              <a:solidFill>
                <a:srgbClr val="000000"/>
              </a:solidFill>
              <a:latin typeface="Arial"/>
            </a:endParaRPr>
          </a:p>
        </p:txBody>
      </p:sp>
      <p:sp>
        <p:nvSpPr>
          <p:cNvPr id="461" name="Rectangle: Rounded Corners 11">
            <a:hlinkClick r:id="rId2"/>
          </p:cNvPr>
          <p:cNvSpPr/>
          <p:nvPr/>
        </p:nvSpPr>
        <p:spPr>
          <a:xfrm>
            <a:off x="6858000" y="1828800"/>
            <a:ext cx="4068720" cy="878400"/>
          </a:xfrm>
          <a:prstGeom prst="roundRect">
            <a:avLst>
              <a:gd name="adj" fmla="val 16667"/>
            </a:avLst>
          </a:prstGeom>
          <a:solidFill>
            <a:schemeClr val="accent2">
              <a:alpha val="92000"/>
            </a:schemeClr>
          </a:solidFill>
          <a:ln w="12600">
            <a:noFill/>
          </a:ln>
        </p:spPr>
        <p:style>
          <a:lnRef idx="0"/>
          <a:fillRef idx="0"/>
          <a:effectRef idx="0"/>
          <a:fontRef idx="minor"/>
        </p:style>
        <p:txBody>
          <a:bodyPr lIns="90000" rIns="90000" tIns="45000" bIns="45000" anchor="ctr">
            <a:noAutofit/>
          </a:bodyPr>
          <a:p>
            <a:pPr algn="ctr" defTabSz="1371600">
              <a:lnSpc>
                <a:spcPct val="100000"/>
              </a:lnSpc>
            </a:pPr>
            <a:r>
              <a:rPr b="1" lang="en-US" sz="2800" spc="-1" strike="noStrike">
                <a:solidFill>
                  <a:schemeClr val="lt1"/>
                </a:solidFill>
                <a:latin typeface="Arial"/>
              </a:rPr>
              <a:t>THANK YOU</a:t>
            </a:r>
            <a:endParaRPr b="0" lang="en-US" sz="2800" spc="-1" strike="noStrike">
              <a:solidFill>
                <a:srgbClr val="ffffff"/>
              </a:solidFill>
              <a:latin typeface="Arial"/>
            </a:endParaRPr>
          </a:p>
        </p:txBody>
      </p:sp>
      <p:pic>
        <p:nvPicPr>
          <p:cNvPr id="462" name="" descr=""/>
          <p:cNvPicPr/>
          <p:nvPr/>
        </p:nvPicPr>
        <p:blipFill>
          <a:blip r:embed="rId3"/>
          <a:stretch/>
        </p:blipFill>
        <p:spPr>
          <a:xfrm>
            <a:off x="7086600" y="4343400"/>
            <a:ext cx="3657600" cy="29718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grpSp>
        <p:nvGrpSpPr>
          <p:cNvPr id="240" name="Group 57"/>
          <p:cNvGrpSpPr/>
          <p:nvPr/>
        </p:nvGrpSpPr>
        <p:grpSpPr>
          <a:xfrm>
            <a:off x="13875120" y="6336720"/>
            <a:ext cx="2877840" cy="3091680"/>
            <a:chOff x="13875120" y="6336720"/>
            <a:chExt cx="2877840" cy="3091680"/>
          </a:xfrm>
        </p:grpSpPr>
        <p:sp>
          <p:nvSpPr>
            <p:cNvPr id="241" name="Freeform 160"/>
            <p:cNvSpPr/>
            <p:nvPr/>
          </p:nvSpPr>
          <p:spPr>
            <a:xfrm>
              <a:off x="13875120" y="726948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42" name="Freeform 162"/>
            <p:cNvSpPr/>
            <p:nvPr/>
          </p:nvSpPr>
          <p:spPr>
            <a:xfrm>
              <a:off x="15710760" y="726948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43" name="Freeform 204"/>
            <p:cNvSpPr/>
            <p:nvPr/>
          </p:nvSpPr>
          <p:spPr>
            <a:xfrm>
              <a:off x="15505560" y="633672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44" name="Freeform 205"/>
            <p:cNvSpPr/>
            <p:nvPr/>
          </p:nvSpPr>
          <p:spPr>
            <a:xfrm>
              <a:off x="14069520" y="6336720"/>
              <a:ext cx="1044360" cy="1204920"/>
            </a:xfrm>
            <a:custGeom>
              <a:avLst/>
              <a:gdLst>
                <a:gd name="textAreaLeft" fmla="*/ 0 w 1044360"/>
                <a:gd name="textAreaRight" fmla="*/ 1044720 w 1044360"/>
                <a:gd name="textAreaTop" fmla="*/ 0 h 1204920"/>
                <a:gd name="textAreaBottom" fmla="*/ 1205280 h 120492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45" name="Freeform 206"/>
            <p:cNvSpPr/>
            <p:nvPr/>
          </p:nvSpPr>
          <p:spPr>
            <a:xfrm>
              <a:off x="15505560" y="8229600"/>
              <a:ext cx="1042200" cy="1198800"/>
            </a:xfrm>
            <a:custGeom>
              <a:avLst/>
              <a:gdLst>
                <a:gd name="textAreaLeft" fmla="*/ 0 w 1042200"/>
                <a:gd name="textAreaRight" fmla="*/ 1042560 w 1042200"/>
                <a:gd name="textAreaTop" fmla="*/ 0 h 1198800"/>
                <a:gd name="textAreaBottom" fmla="*/ 1199160 h 1198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46" name="Freeform 207"/>
            <p:cNvSpPr/>
            <p:nvPr/>
          </p:nvSpPr>
          <p:spPr>
            <a:xfrm>
              <a:off x="14069520" y="8229600"/>
              <a:ext cx="1044360" cy="1198800"/>
            </a:xfrm>
            <a:custGeom>
              <a:avLst/>
              <a:gdLst>
                <a:gd name="textAreaLeft" fmla="*/ 0 w 1044360"/>
                <a:gd name="textAreaRight" fmla="*/ 1044720 w 1044360"/>
                <a:gd name="textAreaTop" fmla="*/ 0 h 1198800"/>
                <a:gd name="textAreaBottom" fmla="*/ 1199160 h 1198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grpSp>
      <p:pic>
        <p:nvPicPr>
          <p:cNvPr id="247" name="Graphic 107" descr=""/>
          <p:cNvPicPr/>
          <p:nvPr/>
        </p:nvPicPr>
        <p:blipFill>
          <a:blip r:embed="rId1">
            <a:extLst>
              <a:ext uri="{96DAC541-7B7A-43D3-8B79-37D633B846F1}">
                <asvg:svgBlip xmlns:asvg="http://schemas.microsoft.com/office/drawing/2016/SVG/main" r:embed="rId2"/>
              </a:ext>
            </a:extLst>
          </a:blip>
          <a:stretch/>
        </p:blipFill>
        <p:spPr>
          <a:xfrm>
            <a:off x="13320000" y="6103440"/>
            <a:ext cx="3971520" cy="3560040"/>
          </a:xfrm>
          <a:prstGeom prst="rect">
            <a:avLst/>
          </a:prstGeom>
          <a:ln w="0">
            <a:noFill/>
          </a:ln>
        </p:spPr>
      </p:pic>
      <p:sp>
        <p:nvSpPr>
          <p:cNvPr id="248" name="Hexagon 226"/>
          <p:cNvSpPr/>
          <p:nvPr/>
        </p:nvSpPr>
        <p:spPr>
          <a:xfrm>
            <a:off x="5035680" y="1562040"/>
            <a:ext cx="8135640" cy="7202520"/>
          </a:xfrm>
          <a:prstGeom prst="hexagon">
            <a:avLst>
              <a:gd name="adj" fmla="val 27800"/>
              <a:gd name="vf" fmla="val 115470"/>
            </a:avLst>
          </a:prstGeom>
          <a:gradFill rotWithShape="0">
            <a:gsLst>
              <a:gs pos="0">
                <a:srgbClr val="1f3d7d">
                  <a:alpha val="80000"/>
                </a:srgbClr>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249" name="Title 1"/>
          <p:cNvSpPr/>
          <p:nvPr/>
        </p:nvSpPr>
        <p:spPr>
          <a:xfrm>
            <a:off x="6433560" y="4582080"/>
            <a:ext cx="5420880" cy="2854440"/>
          </a:xfrm>
          <a:prstGeom prst="rect">
            <a:avLst/>
          </a:prstGeom>
          <a:noFill/>
          <a:ln w="0">
            <a:noFill/>
          </a:ln>
        </p:spPr>
        <p:style>
          <a:lnRef idx="0"/>
          <a:fillRef idx="0"/>
          <a:effectRef idx="0"/>
          <a:fontRef idx="minor"/>
        </p:style>
        <p:txBody>
          <a:bodyPr anchor="b">
            <a:noAutofit/>
          </a:bodyPr>
          <a:p>
            <a:pPr algn="ctr" defTabSz="1371600">
              <a:lnSpc>
                <a:spcPts val="5000"/>
              </a:lnSpc>
            </a:pPr>
            <a:r>
              <a:rPr b="0" lang="en-US" sz="4000" spc="199" strike="noStrike" cap="all">
                <a:solidFill>
                  <a:schemeClr val="lt1"/>
                </a:solidFill>
                <a:latin typeface="Tw Cen MT"/>
              </a:rPr>
              <a:t>NAME: TOM OMORO</a:t>
            </a:r>
            <a:endParaRPr b="0" lang="en-US" sz="4000" spc="-1" strike="noStrike">
              <a:solidFill>
                <a:srgbClr val="000000"/>
              </a:solidFill>
              <a:latin typeface="Arial"/>
            </a:endParaRPr>
          </a:p>
          <a:p>
            <a:pPr algn="ctr" defTabSz="1371600">
              <a:lnSpc>
                <a:spcPts val="5000"/>
              </a:lnSpc>
            </a:pPr>
            <a:r>
              <a:rPr b="0" lang="en-US" sz="4000" spc="199" strike="noStrike" cap="all">
                <a:solidFill>
                  <a:schemeClr val="lt1"/>
                </a:solidFill>
                <a:latin typeface="Tw Cen MT"/>
              </a:rPr>
              <a:t>PROJECT: TM HOUSING</a:t>
            </a:r>
            <a:endParaRPr b="0" lang="en-US" sz="4000" spc="-1" strike="noStrike">
              <a:solidFill>
                <a:srgbClr val="000000"/>
              </a:solidFill>
              <a:latin typeface="Arial"/>
            </a:endParaRPr>
          </a:p>
        </p:txBody>
      </p:sp>
      <p:cxnSp>
        <p:nvCxnSpPr>
          <p:cNvPr id="250" name="Straight Connector 230"/>
          <p:cNvCxnSpPr/>
          <p:nvPr/>
        </p:nvCxnSpPr>
        <p:spPr>
          <a:xfrm>
            <a:off x="7045920" y="4568400"/>
            <a:ext cx="4196160" cy="360"/>
          </a:xfrm>
          <a:prstGeom prst="straightConnector1">
            <a:avLst/>
          </a:prstGeom>
          <a:ln w="25560">
            <a:solidFill>
              <a:schemeClr val="dk1">
                <a:lumMod val="95000"/>
              </a:schemeClr>
            </a:solidFill>
            <a:round/>
          </a:ln>
        </p:spPr>
      </p:cxnSp>
      <p:grpSp>
        <p:nvGrpSpPr>
          <p:cNvPr id="251" name="Group 98"/>
          <p:cNvGrpSpPr/>
          <p:nvPr/>
        </p:nvGrpSpPr>
        <p:grpSpPr>
          <a:xfrm>
            <a:off x="1409760" y="6336720"/>
            <a:ext cx="2877840" cy="3091680"/>
            <a:chOff x="1409760" y="6336720"/>
            <a:chExt cx="2877840" cy="3091680"/>
          </a:xfrm>
        </p:grpSpPr>
        <p:sp>
          <p:nvSpPr>
            <p:cNvPr id="252" name="Freeform 160"/>
            <p:cNvSpPr/>
            <p:nvPr/>
          </p:nvSpPr>
          <p:spPr>
            <a:xfrm>
              <a:off x="1409760" y="726948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53" name="Freeform 162"/>
            <p:cNvSpPr/>
            <p:nvPr/>
          </p:nvSpPr>
          <p:spPr>
            <a:xfrm>
              <a:off x="3245400" y="726948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54" name="Freeform 204"/>
            <p:cNvSpPr/>
            <p:nvPr/>
          </p:nvSpPr>
          <p:spPr>
            <a:xfrm>
              <a:off x="3040200" y="633672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55" name="Freeform 205"/>
            <p:cNvSpPr/>
            <p:nvPr/>
          </p:nvSpPr>
          <p:spPr>
            <a:xfrm>
              <a:off x="1604160" y="6336720"/>
              <a:ext cx="1044360" cy="1204920"/>
            </a:xfrm>
            <a:custGeom>
              <a:avLst/>
              <a:gdLst>
                <a:gd name="textAreaLeft" fmla="*/ 0 w 1044360"/>
                <a:gd name="textAreaRight" fmla="*/ 1044720 w 1044360"/>
                <a:gd name="textAreaTop" fmla="*/ 0 h 1204920"/>
                <a:gd name="textAreaBottom" fmla="*/ 1205280 h 120492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56" name="Freeform 206"/>
            <p:cNvSpPr/>
            <p:nvPr/>
          </p:nvSpPr>
          <p:spPr>
            <a:xfrm>
              <a:off x="3040200" y="8229600"/>
              <a:ext cx="1042200" cy="1198800"/>
            </a:xfrm>
            <a:custGeom>
              <a:avLst/>
              <a:gdLst>
                <a:gd name="textAreaLeft" fmla="*/ 0 w 1042200"/>
                <a:gd name="textAreaRight" fmla="*/ 1042560 w 1042200"/>
                <a:gd name="textAreaTop" fmla="*/ 0 h 1198800"/>
                <a:gd name="textAreaBottom" fmla="*/ 1199160 h 1198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57" name="Freeform 207"/>
            <p:cNvSpPr/>
            <p:nvPr/>
          </p:nvSpPr>
          <p:spPr>
            <a:xfrm>
              <a:off x="1604160" y="8229600"/>
              <a:ext cx="1044360" cy="1198800"/>
            </a:xfrm>
            <a:custGeom>
              <a:avLst/>
              <a:gdLst>
                <a:gd name="textAreaLeft" fmla="*/ 0 w 1044360"/>
                <a:gd name="textAreaRight" fmla="*/ 1044720 w 1044360"/>
                <a:gd name="textAreaTop" fmla="*/ 0 h 1198800"/>
                <a:gd name="textAreaBottom" fmla="*/ 1199160 h 1198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grpSp>
      <p:pic>
        <p:nvPicPr>
          <p:cNvPr id="258" name="Graphic 108" descr="Customer review with solid fill"/>
          <p:cNvPicPr/>
          <p:nvPr/>
        </p:nvPicPr>
        <p:blipFill>
          <a:blip r:embed="rId3">
            <a:extLst>
              <a:ext uri="{96DAC541-7B7A-43D3-8B79-37D633B846F1}">
                <asvg:svgBlip xmlns:asvg="http://schemas.microsoft.com/office/drawing/2016/SVG/main" r:embed="rId4"/>
              </a:ext>
            </a:extLst>
          </a:blip>
          <a:stretch/>
        </p:blipFill>
        <p:spPr>
          <a:xfrm>
            <a:off x="14586840" y="6991200"/>
            <a:ext cx="1618920" cy="1618920"/>
          </a:xfrm>
          <a:prstGeom prst="rect">
            <a:avLst/>
          </a:prstGeom>
          <a:ln w="0">
            <a:noFill/>
          </a:ln>
        </p:spPr>
      </p:pic>
      <p:sp>
        <p:nvSpPr>
          <p:cNvPr id="259" name="TextBox 109"/>
          <p:cNvSpPr/>
          <p:nvPr/>
        </p:nvSpPr>
        <p:spPr>
          <a:xfrm>
            <a:off x="1283760" y="6528600"/>
            <a:ext cx="3088800" cy="2704680"/>
          </a:xfrm>
          <a:prstGeom prst="rect">
            <a:avLst/>
          </a:prstGeom>
          <a:noFill/>
          <a:ln w="0">
            <a:noFill/>
          </a:ln>
        </p:spPr>
        <p:style>
          <a:lnRef idx="0"/>
          <a:fillRef idx="0"/>
          <a:effectRef idx="0"/>
          <a:fontRef idx="minor"/>
        </p:style>
        <p:txBody>
          <a:bodyPr lIns="90000" rIns="90000" tIns="45000" bIns="45000" anchor="t">
            <a:spAutoFit/>
          </a:bodyPr>
          <a:p>
            <a:pPr algn="ctr" defTabSz="1200240">
              <a:lnSpc>
                <a:spcPts val="2599"/>
              </a:lnSpc>
              <a:spcAft>
                <a:spcPts val="981"/>
              </a:spcAft>
            </a:pPr>
            <a:r>
              <a:rPr b="1" lang="en-US" sz="2800" spc="-1" strike="noStrike">
                <a:solidFill>
                  <a:schemeClr val="lt1"/>
                </a:solidFill>
                <a:latin typeface="Franklin Gothic Book"/>
              </a:rPr>
              <a:t>SMALL DESCRIPTION</a:t>
            </a:r>
            <a:endParaRPr b="0" lang="en-US" sz="2800" spc="-1" strike="noStrike">
              <a:solidFill>
                <a:srgbClr val="000000"/>
              </a:solidFill>
              <a:latin typeface="Arial"/>
            </a:endParaRPr>
          </a:p>
          <a:p>
            <a:pPr algn="ctr" defTabSz="1200240">
              <a:lnSpc>
                <a:spcPts val="2401"/>
              </a:lnSpc>
              <a:spcAft>
                <a:spcPts val="839"/>
              </a:spcAft>
            </a:pPr>
            <a:r>
              <a:rPr b="0" lang="en-US" sz="2400" spc="-1" strike="noStrike">
                <a:solidFill>
                  <a:schemeClr val="lt1"/>
                </a:solidFill>
                <a:latin typeface="Franklin Gothic Book"/>
              </a:rPr>
              <a:t>This is for demonstration purposes to show you what the text would look like in this position. </a:t>
            </a:r>
            <a:endParaRPr b="0" lang="en-US" sz="2400" spc="-1" strike="noStrike">
              <a:solidFill>
                <a:srgbClr val="000000"/>
              </a:solidFill>
              <a:latin typeface="Arial"/>
            </a:endParaRPr>
          </a:p>
        </p:txBody>
      </p:sp>
      <p:sp>
        <p:nvSpPr>
          <p:cNvPr id="260" name="Callout Text" hidden="1"/>
          <p:cNvSpPr/>
          <p:nvPr/>
        </p:nvSpPr>
        <p:spPr>
          <a:xfrm>
            <a:off x="11048400" y="621000"/>
            <a:ext cx="4851000" cy="2209320"/>
          </a:xfrm>
          <a:prstGeom prst="wedgeRectCallout">
            <a:avLst>
              <a:gd name="adj1" fmla="val -52938"/>
              <a:gd name="adj2" fmla="val 83900"/>
            </a:avLst>
          </a:prstGeom>
          <a:solidFill>
            <a:srgbClr val="2b2c29"/>
          </a:solidFill>
          <a:ln w="12600">
            <a:solidFill>
              <a:srgbClr val="000000"/>
            </a:solidFill>
            <a:round/>
          </a:ln>
        </p:spPr>
        <p:style>
          <a:lnRef idx="0"/>
          <a:fillRef idx="0"/>
          <a:effectRef idx="0"/>
          <a:fontRef idx="minor"/>
        </p:style>
        <p:txBody>
          <a:bodyPr lIns="90000" rIns="90000" tIns="45000" bIns="45000" anchor="t">
            <a:noAutofit/>
          </a:bodyPr>
          <a:p>
            <a:pPr algn="ctr" defTabSz="1371600">
              <a:lnSpc>
                <a:spcPct val="100000"/>
              </a:lnSpc>
            </a:pPr>
            <a:r>
              <a:rPr b="1" lang="en-US" sz="2100" spc="-1" strike="noStrike">
                <a:solidFill>
                  <a:schemeClr val="lt2"/>
                </a:solidFill>
                <a:latin typeface="Franklin Gothic Book"/>
              </a:rPr>
              <a:t>NOTE: </a:t>
            </a:r>
            <a:r>
              <a:rPr b="1" lang="en-US" sz="2100" spc="-1" strike="noStrike">
                <a:solidFill>
                  <a:schemeClr val="accent2"/>
                </a:solidFill>
                <a:latin typeface="Franklin Gothic Book"/>
              </a:rPr>
              <a:t>To change this logo image with your own.</a:t>
            </a:r>
            <a:endParaRPr b="0" lang="en-US" sz="2100" spc="-1" strike="noStrike">
              <a:solidFill>
                <a:srgbClr val="ffffff"/>
              </a:solidFill>
              <a:latin typeface="Arial"/>
            </a:endParaRPr>
          </a:p>
          <a:p>
            <a:pPr algn="ctr" defTabSz="1371600">
              <a:lnSpc>
                <a:spcPct val="100000"/>
              </a:lnSpc>
            </a:pPr>
            <a:r>
              <a:rPr b="1" lang="en-US" sz="2100" spc="-1" strike="noStrike">
                <a:solidFill>
                  <a:schemeClr val="accent2"/>
                </a:solidFill>
                <a:latin typeface="Franklin Gothic Book"/>
              </a:rPr>
              <a:t>1- Right Click on top of the faded image.</a:t>
            </a:r>
            <a:endParaRPr b="0" lang="en-US" sz="2100" spc="-1" strike="noStrike">
              <a:solidFill>
                <a:srgbClr val="ffffff"/>
              </a:solidFill>
              <a:latin typeface="Arial"/>
            </a:endParaRPr>
          </a:p>
          <a:p>
            <a:pPr algn="ctr" defTabSz="1371600">
              <a:lnSpc>
                <a:spcPct val="100000"/>
              </a:lnSpc>
            </a:pPr>
            <a:r>
              <a:rPr b="1" lang="en-US" sz="2100" spc="-1" strike="noStrike">
                <a:solidFill>
                  <a:schemeClr val="accent2"/>
                </a:solidFill>
                <a:latin typeface="Franklin Gothic Book"/>
              </a:rPr>
              <a:t>2- Choose “Change Picture”</a:t>
            </a:r>
            <a:br>
              <a:rPr sz="2100"/>
            </a:br>
            <a:r>
              <a:rPr b="1" lang="en-US" sz="2100" spc="-1" strike="noStrike">
                <a:solidFill>
                  <a:schemeClr val="accent2"/>
                </a:solidFill>
                <a:latin typeface="Franklin Gothic Book"/>
              </a:rPr>
              <a:t>3- Choose option “From File”</a:t>
            </a:r>
            <a:br>
              <a:rPr sz="2100"/>
            </a:br>
            <a:r>
              <a:rPr b="1" lang="en-US" sz="2100" spc="-1" strike="noStrike">
                <a:solidFill>
                  <a:schemeClr val="accent2"/>
                </a:solidFill>
                <a:latin typeface="Franklin Gothic Book"/>
              </a:rPr>
              <a:t>4- Locate file and Open</a:t>
            </a:r>
            <a:endParaRPr b="0" lang="en-US" sz="2100" spc="-1" strike="noStrike">
              <a:solidFill>
                <a:srgbClr val="ffffff"/>
              </a:solidFill>
              <a:latin typeface="Arial"/>
            </a:endParaRPr>
          </a:p>
          <a:p>
            <a:pPr algn="ctr" defTabSz="1371600">
              <a:lnSpc>
                <a:spcPct val="100000"/>
              </a:lnSpc>
            </a:pPr>
            <a:endParaRPr b="0" lang="en-US" sz="1600" spc="-1" strike="noStrike">
              <a:solidFill>
                <a:srgbClr val="ffffff"/>
              </a:solidFill>
              <a:latin typeface="Arial"/>
            </a:endParaRPr>
          </a:p>
        </p:txBody>
      </p:sp>
      <p:pic>
        <p:nvPicPr>
          <p:cNvPr id="261" name="Graphic 33" descr=""/>
          <p:cNvPicPr/>
          <p:nvPr/>
        </p:nvPicPr>
        <p:blipFill>
          <a:blip r:embed="rId5">
            <a:extLst>
              <a:ext uri="{96DAC541-7B7A-43D3-8B79-37D633B846F1}">
                <asvg:svgBlip xmlns:asvg="http://schemas.microsoft.com/office/drawing/2016/SVG/main" r:embed="rId6"/>
              </a:ext>
            </a:extLst>
          </a:blip>
          <a:stretch/>
        </p:blipFill>
        <p:spPr>
          <a:xfrm>
            <a:off x="5160600" y="1632960"/>
            <a:ext cx="7902360" cy="7083360"/>
          </a:xfrm>
          <a:prstGeom prst="rect">
            <a:avLst/>
          </a:prstGeom>
          <a:ln w="0">
            <a:noFill/>
          </a:ln>
        </p:spPr>
      </p:pic>
      <p:pic>
        <p:nvPicPr>
          <p:cNvPr id="262" name="Graphic 35" descr=""/>
          <p:cNvPicPr/>
          <p:nvPr/>
        </p:nvPicPr>
        <p:blipFill>
          <a:blip r:embed="rId7">
            <a:extLst>
              <a:ext uri="{96DAC541-7B7A-43D3-8B79-37D633B846F1}">
                <asvg:svgBlip xmlns:asvg="http://schemas.microsoft.com/office/drawing/2016/SVG/main" r:embed="rId8"/>
              </a:ext>
            </a:extLst>
          </a:blip>
          <a:stretch/>
        </p:blipFill>
        <p:spPr>
          <a:xfrm>
            <a:off x="854640" y="6103440"/>
            <a:ext cx="3971520" cy="356004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19" dur="indefinite" restart="never" nodeType="tmRoot">
          <p:childTnLst>
            <p:seq>
              <p:cTn id="20" dur="indefinite" nodeType="mainSeq">
                <p:childTnLst>
                  <p:par>
                    <p:cTn id="21" fill="hold">
                      <p:stCondLst>
                        <p:cond delay="0"/>
                      </p:stCondLst>
                      <p:childTnLst>
                        <p:par>
                          <p:cTn id="22" fill="hold">
                            <p:stCondLst>
                              <p:cond delay="0"/>
                            </p:stCondLst>
                            <p:childTnLst>
                              <p:par>
                                <p:cTn id="23" nodeType="withEffect" fill="hold" presetClass="entr" presetID="20">
                                  <p:stCondLst>
                                    <p:cond delay="600"/>
                                  </p:stCondLst>
                                  <p:childTnLst>
                                    <p:set>
                                      <p:cBhvr>
                                        <p:cTn id="24" dur="1" fill="hold">
                                          <p:stCondLst>
                                            <p:cond delay="0"/>
                                          </p:stCondLst>
                                        </p:cTn>
                                        <p:tgtEl>
                                          <p:spTgt spid="248"/>
                                        </p:tgtEl>
                                        <p:attrNameLst>
                                          <p:attrName>style.visibility</p:attrName>
                                        </p:attrNameLst>
                                      </p:cBhvr>
                                      <p:to>
                                        <p:strVal val="visible"/>
                                      </p:to>
                                    </p:set>
                                    <p:animEffect filter="wedge" transition="in">
                                      <p:cBhvr additive="repl">
                                        <p:cTn id="25" dur="700"/>
                                        <p:tgtEl>
                                          <p:spTgt spid="248"/>
                                        </p:tgtEl>
                                      </p:cBhvr>
                                    </p:animEffect>
                                  </p:childTnLst>
                                </p:cTn>
                              </p:par>
                              <p:par>
                                <p:cTn id="26" nodeType="withEffect" fill="hold" presetClass="entr" presetID="2" presetSubtype="1">
                                  <p:stCondLst>
                                    <p:cond delay="1600"/>
                                  </p:stCondLst>
                                  <p:childTnLst>
                                    <p:set>
                                      <p:cBhvr>
                                        <p:cTn id="27" dur="1" fill="hold">
                                          <p:stCondLst>
                                            <p:cond delay="0"/>
                                          </p:stCondLst>
                                        </p:cTn>
                                        <p:tgtEl>
                                          <p:spTgt spid="250"/>
                                        </p:tgtEl>
                                        <p:attrNameLst>
                                          <p:attrName>style.visibility</p:attrName>
                                        </p:attrNameLst>
                                      </p:cBhvr>
                                      <p:to>
                                        <p:strVal val="visible"/>
                                      </p:to>
                                    </p:set>
                                    <p:anim calcmode="lin" valueType="num">
                                      <p:cBhvr additive="repl">
                                        <p:cTn id="28" dur="500" fill="hold"/>
                                        <p:tgtEl>
                                          <p:spTgt spid="250"/>
                                        </p:tgtEl>
                                        <p:attrNameLst>
                                          <p:attrName>ppt_x</p:attrName>
                                        </p:attrNameLst>
                                      </p:cBhvr>
                                      <p:tavLst>
                                        <p:tav tm="0">
                                          <p:val>
                                            <p:strVal val="#ppt_x"/>
                                          </p:val>
                                        </p:tav>
                                        <p:tav tm="100000">
                                          <p:val>
                                            <p:strVal val="#ppt_x"/>
                                          </p:val>
                                        </p:tav>
                                      </p:tavLst>
                                    </p:anim>
                                    <p:anim calcmode="lin" valueType="num">
                                      <p:cBhvr additive="repl">
                                        <p:cTn id="29" dur="500" fill="hold"/>
                                        <p:tgtEl>
                                          <p:spTgt spid="250"/>
                                        </p:tgtEl>
                                        <p:attrNameLst>
                                          <p:attrName>ppt_y</p:attrName>
                                        </p:attrNameLst>
                                      </p:cBhvr>
                                      <p:tavLst>
                                        <p:tav tm="0">
                                          <p:val>
                                            <p:strVal val="0-#ppt_h/2"/>
                                          </p:val>
                                        </p:tav>
                                        <p:tav tm="100000">
                                          <p:val>
                                            <p:strVal val="#ppt_y"/>
                                          </p:val>
                                        </p:tav>
                                      </p:tavLst>
                                    </p:anim>
                                  </p:childTnLst>
                                </p:cTn>
                              </p:par>
                              <p:par>
                                <p:cTn id="30" nodeType="withEffect" fill="hold" presetClass="entr" presetID="2" presetSubtype="2">
                                  <p:stCondLst>
                                    <p:cond delay="1900"/>
                                  </p:stCondLst>
                                  <p:childTnLst>
                                    <p:set>
                                      <p:cBhvr>
                                        <p:cTn id="31" dur="1" fill="hold">
                                          <p:stCondLst>
                                            <p:cond delay="0"/>
                                          </p:stCondLst>
                                        </p:cTn>
                                        <p:tgtEl>
                                          <p:spTgt spid="249"/>
                                        </p:tgtEl>
                                        <p:attrNameLst>
                                          <p:attrName>style.visibility</p:attrName>
                                        </p:attrNameLst>
                                      </p:cBhvr>
                                      <p:to>
                                        <p:strVal val="visible"/>
                                      </p:to>
                                    </p:set>
                                    <p:anim calcmode="lin" valueType="num">
                                      <p:cBhvr additive="repl">
                                        <p:cTn id="32" dur="500" fill="hold"/>
                                        <p:tgtEl>
                                          <p:spTgt spid="249"/>
                                        </p:tgtEl>
                                        <p:attrNameLst>
                                          <p:attrName>ppt_x</p:attrName>
                                        </p:attrNameLst>
                                      </p:cBhvr>
                                      <p:tavLst>
                                        <p:tav tm="0">
                                          <p:val>
                                            <p:strVal val="1+#ppt_w/2"/>
                                          </p:val>
                                        </p:tav>
                                        <p:tav tm="100000">
                                          <p:val>
                                            <p:strVal val="#ppt_x"/>
                                          </p:val>
                                        </p:tav>
                                      </p:tavLst>
                                    </p:anim>
                                    <p:anim calcmode="lin" valueType="num">
                                      <p:cBhvr additive="repl">
                                        <p:cTn id="33" dur="500" fill="hold"/>
                                        <p:tgtEl>
                                          <p:spTgt spid="249"/>
                                        </p:tgtEl>
                                        <p:attrNameLst>
                                          <p:attrName>ppt_y</p:attrName>
                                        </p:attrNameLst>
                                      </p:cBhvr>
                                      <p:tavLst>
                                        <p:tav tm="0">
                                          <p:val>
                                            <p:strVal val="#ppt_y"/>
                                          </p:val>
                                        </p:tav>
                                        <p:tav tm="100000">
                                          <p:val>
                                            <p:strVal val="#ppt_y"/>
                                          </p:val>
                                        </p:tav>
                                      </p:tavLst>
                                    </p:anim>
                                  </p:childTnLst>
                                </p:cTn>
                              </p:par>
                            </p:childTnLst>
                          </p:cTn>
                        </p:par>
                        <p:par>
                          <p:cTn id="34" fill="hold">
                            <p:stCondLst>
                              <p:cond delay="2400"/>
                            </p:stCondLst>
                            <p:childTnLst>
                              <p:par>
                                <p:cTn id="35" nodeType="afterEffect" fill="hold" presetClass="entr" presetID="10">
                                  <p:stCondLst>
                                    <p:cond delay="0"/>
                                  </p:stCondLst>
                                  <p:childTnLst>
                                    <p:set>
                                      <p:cBhvr>
                                        <p:cTn id="36" dur="1" fill="hold">
                                          <p:stCondLst>
                                            <p:cond delay="0"/>
                                          </p:stCondLst>
                                        </p:cTn>
                                        <p:tgtEl>
                                          <p:spTgt spid="259"/>
                                        </p:tgtEl>
                                        <p:attrNameLst>
                                          <p:attrName>style.visibility</p:attrName>
                                        </p:attrNameLst>
                                      </p:cBhvr>
                                      <p:to>
                                        <p:strVal val="visible"/>
                                      </p:to>
                                    </p:set>
                                    <p:animEffect filter="fade" transition="in">
                                      <p:cBhvr additive="repl">
                                        <p:cTn id="37" dur="500"/>
                                        <p:tgtEl>
                                          <p:spTgt spid="259"/>
                                        </p:tgtEl>
                                      </p:cBhvr>
                                    </p:animEffect>
                                  </p:childTnLst>
                                </p:cTn>
                              </p:par>
                            </p:childTnLst>
                          </p:cTn>
                        </p:par>
                        <p:par>
                          <p:cTn id="38" fill="hold">
                            <p:stCondLst>
                              <p:cond delay="2900"/>
                            </p:stCondLst>
                            <p:childTnLst>
                              <p:par>
                                <p:cTn id="39" nodeType="afterEffect" fill="hold" presetClass="entr" presetID="10">
                                  <p:stCondLst>
                                    <p:cond delay="0"/>
                                  </p:stCondLst>
                                  <p:childTnLst>
                                    <p:set>
                                      <p:cBhvr>
                                        <p:cTn id="40" dur="1" fill="hold">
                                          <p:stCondLst>
                                            <p:cond delay="0"/>
                                          </p:stCondLst>
                                        </p:cTn>
                                        <p:tgtEl>
                                          <p:spTgt spid="258"/>
                                        </p:tgtEl>
                                        <p:attrNameLst>
                                          <p:attrName>style.visibility</p:attrName>
                                        </p:attrNameLst>
                                      </p:cBhvr>
                                      <p:to>
                                        <p:strVal val="visible"/>
                                      </p:to>
                                    </p:set>
                                    <p:animEffect filter="fade" transition="in">
                                      <p:cBhvr additive="repl">
                                        <p:cTn id="41" dur="5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263" name="Graphic 31" descr=""/>
          <p:cNvPicPr/>
          <p:nvPr/>
        </p:nvPicPr>
        <p:blipFill>
          <a:blip r:embed="rId1">
            <a:extLst>
              <a:ext uri="{96DAC541-7B7A-43D3-8B79-37D633B846F1}">
                <asvg:svgBlip xmlns:asvg="http://schemas.microsoft.com/office/drawing/2016/SVG/main" r:embed="rId2"/>
              </a:ext>
            </a:extLst>
          </a:blip>
          <a:stretch/>
        </p:blipFill>
        <p:spPr>
          <a:xfrm rot="16200000">
            <a:off x="8115120" y="114120"/>
            <a:ext cx="10287000" cy="10058400"/>
          </a:xfrm>
          <a:prstGeom prst="rect">
            <a:avLst/>
          </a:prstGeom>
          <a:ln w="0">
            <a:noFill/>
          </a:ln>
        </p:spPr>
      </p:pic>
      <p:sp>
        <p:nvSpPr>
          <p:cNvPr id="264" name="TextBox 69"/>
          <p:cNvSpPr/>
          <p:nvPr/>
        </p:nvSpPr>
        <p:spPr>
          <a:xfrm>
            <a:off x="2861640" y="2275560"/>
            <a:ext cx="4881600" cy="1050840"/>
          </a:xfrm>
          <a:prstGeom prst="rect">
            <a:avLst/>
          </a:prstGeom>
          <a:noFill/>
          <a:ln w="0">
            <a:noFill/>
          </a:ln>
        </p:spPr>
        <p:style>
          <a:lnRef idx="0"/>
          <a:fillRef idx="0"/>
          <a:effectRef idx="0"/>
          <a:fontRef idx="minor"/>
        </p:style>
        <p:txBody>
          <a:bodyPr lIns="90000" rIns="90000" tIns="45000" bIns="45000" anchor="t">
            <a:spAutoFit/>
          </a:bodyPr>
          <a:p>
            <a:pPr algn="r" defTabSz="1371600">
              <a:lnSpc>
                <a:spcPct val="100000"/>
              </a:lnSpc>
            </a:pPr>
            <a:r>
              <a:rPr b="0" lang="en-US" sz="3600" spc="199" strike="noStrike">
                <a:solidFill>
                  <a:schemeClr val="accent3">
                    <a:lumMod val="75000"/>
                  </a:schemeClr>
                </a:solidFill>
                <a:latin typeface="Segoe UI Historic"/>
                <a:ea typeface="Segoe UI Historic"/>
              </a:rPr>
              <a:t>YOUR SUBTITLE</a:t>
            </a:r>
            <a:endParaRPr b="0" lang="en-US" sz="3600" spc="-1" strike="noStrike">
              <a:solidFill>
                <a:srgbClr val="000000"/>
              </a:solidFill>
              <a:latin typeface="Arial"/>
            </a:endParaRPr>
          </a:p>
          <a:p>
            <a:pPr defTabSz="1371600">
              <a:lnSpc>
                <a:spcPct val="100000"/>
              </a:lnSpc>
            </a:pPr>
            <a:endParaRPr b="0" lang="en-US" sz="2700" spc="-1" strike="noStrike">
              <a:solidFill>
                <a:srgbClr val="000000"/>
              </a:solidFill>
              <a:latin typeface="Arial"/>
            </a:endParaRPr>
          </a:p>
        </p:txBody>
      </p:sp>
      <p:sp>
        <p:nvSpPr>
          <p:cNvPr id="265" name="Title 1"/>
          <p:cNvSpPr/>
          <p:nvPr/>
        </p:nvSpPr>
        <p:spPr>
          <a:xfrm>
            <a:off x="-396000" y="1253520"/>
            <a:ext cx="8193960" cy="1218960"/>
          </a:xfrm>
          <a:prstGeom prst="rect">
            <a:avLst/>
          </a:prstGeom>
          <a:noFill/>
          <a:ln w="0">
            <a:noFill/>
          </a:ln>
        </p:spPr>
        <p:style>
          <a:lnRef idx="0"/>
          <a:fillRef idx="0"/>
          <a:effectRef idx="0"/>
          <a:fontRef idx="minor"/>
        </p:style>
        <p:txBody>
          <a:bodyPr anchor="b">
            <a:normAutofit fontScale="49906"/>
          </a:bodyPr>
          <a:p>
            <a:pPr algn="r" defTabSz="1371600">
              <a:lnSpc>
                <a:spcPts val="7200"/>
              </a:lnSpc>
            </a:pPr>
            <a:r>
              <a:rPr b="0" lang="en-US" sz="8000" spc="97" strike="noStrike" cap="all">
                <a:solidFill>
                  <a:schemeClr val="dk1"/>
                </a:solidFill>
                <a:latin typeface="Tw Cen MT"/>
              </a:rPr>
              <a:t>PROBLEM DEFINITION</a:t>
            </a:r>
            <a:endParaRPr b="0" lang="en-US" sz="8000" spc="-1" strike="noStrike">
              <a:solidFill>
                <a:srgbClr val="000000"/>
              </a:solidFill>
              <a:latin typeface="Arial"/>
            </a:endParaRPr>
          </a:p>
        </p:txBody>
      </p:sp>
      <p:sp>
        <p:nvSpPr>
          <p:cNvPr id="266" name="TextBox 71"/>
          <p:cNvSpPr/>
          <p:nvPr/>
        </p:nvSpPr>
        <p:spPr>
          <a:xfrm>
            <a:off x="1591920" y="3572640"/>
            <a:ext cx="6187320" cy="3648240"/>
          </a:xfrm>
          <a:prstGeom prst="rect">
            <a:avLst/>
          </a:prstGeom>
          <a:noFill/>
          <a:ln w="0">
            <a:noFill/>
          </a:ln>
        </p:spPr>
        <p:style>
          <a:lnRef idx="0"/>
          <a:fillRef idx="0"/>
          <a:effectRef idx="0"/>
          <a:fontRef idx="minor"/>
        </p:style>
        <p:txBody>
          <a:bodyPr lIns="90000" rIns="90000" tIns="45000" bIns="45000" anchor="t">
            <a:spAutoFit/>
          </a:bodyPr>
          <a:p>
            <a:pPr algn="r" defTabSz="1200240">
              <a:lnSpc>
                <a:spcPct val="90000"/>
              </a:lnSpc>
              <a:spcAft>
                <a:spcPts val="700"/>
              </a:spcAft>
            </a:pPr>
            <a:r>
              <a:rPr b="0" lang="en-US" sz="2000" spc="-1" strike="noStrike">
                <a:solidFill>
                  <a:schemeClr val="dk1"/>
                </a:solidFill>
                <a:latin typeface="Franklin Gothic Book"/>
              </a:rPr>
              <a:t>Students and Youths face significant challenges in finding affordable ,safe and convenient housing options near their educational institutions </a:t>
            </a:r>
            <a:endParaRPr b="0" lang="en-US" sz="2000" spc="-1" strike="noStrike">
              <a:solidFill>
                <a:srgbClr val="000000"/>
              </a:solidFill>
              <a:latin typeface="Arial"/>
            </a:endParaRPr>
          </a:p>
          <a:p>
            <a:pPr algn="r" defTabSz="1200240">
              <a:lnSpc>
                <a:spcPct val="90000"/>
              </a:lnSpc>
              <a:spcAft>
                <a:spcPts val="700"/>
              </a:spcAft>
            </a:pPr>
            <a:r>
              <a:rPr b="0" lang="en-US" sz="2000" spc="-1" strike="noStrike">
                <a:solidFill>
                  <a:schemeClr val="dk1"/>
                </a:solidFill>
                <a:latin typeface="Franklin Gothic Book"/>
              </a:rPr>
              <a:t>The esisting house search process is often time-consuming,frustrating and lacks transparency</a:t>
            </a:r>
            <a:endParaRPr b="0" lang="en-US" sz="2000" spc="-1" strike="noStrike">
              <a:solidFill>
                <a:srgbClr val="000000"/>
              </a:solidFill>
              <a:latin typeface="Arial"/>
            </a:endParaRPr>
          </a:p>
          <a:p>
            <a:pPr algn="r" defTabSz="1200240">
              <a:lnSpc>
                <a:spcPct val="90000"/>
              </a:lnSpc>
              <a:spcAft>
                <a:spcPts val="700"/>
              </a:spcAft>
            </a:pPr>
            <a:endParaRPr b="0" lang="en-US" sz="2000" spc="-1" strike="noStrike">
              <a:solidFill>
                <a:srgbClr val="000000"/>
              </a:solidFill>
              <a:latin typeface="Arial"/>
            </a:endParaRPr>
          </a:p>
          <a:p>
            <a:pPr algn="r" defTabSz="1200240">
              <a:lnSpc>
                <a:spcPct val="90000"/>
              </a:lnSpc>
              <a:spcAft>
                <a:spcPts val="700"/>
              </a:spcAft>
            </a:pPr>
            <a:r>
              <a:rPr b="0" lang="en-US" sz="2000" spc="-1" strike="noStrike">
                <a:solidFill>
                  <a:schemeClr val="dk1"/>
                </a:solidFill>
                <a:latin typeface="Franklin Gothic Book"/>
              </a:rPr>
              <a:t>A user-friendly web application like TM HOUSING can address these challenges by providing comprehensive house listings ranging from juja,karen,imaara daima and parklands ,add to cart functionality and search processes to make it easier to find specific houses.</a:t>
            </a:r>
            <a:endParaRPr b="0" lang="en-US" sz="2000" spc="-1" strike="noStrike">
              <a:solidFill>
                <a:srgbClr val="000000"/>
              </a:solidFill>
              <a:latin typeface="Arial"/>
            </a:endParaRPr>
          </a:p>
        </p:txBody>
      </p:sp>
      <p:grpSp>
        <p:nvGrpSpPr>
          <p:cNvPr id="267" name="Group 1"/>
          <p:cNvGrpSpPr/>
          <p:nvPr/>
        </p:nvGrpSpPr>
        <p:grpSpPr>
          <a:xfrm>
            <a:off x="8708040" y="752400"/>
            <a:ext cx="4143960" cy="3668400"/>
            <a:chOff x="8708040" y="752400"/>
            <a:chExt cx="4143960" cy="3668400"/>
          </a:xfrm>
        </p:grpSpPr>
        <p:grpSp>
          <p:nvGrpSpPr>
            <p:cNvPr id="268" name="Group 2"/>
            <p:cNvGrpSpPr/>
            <p:nvPr/>
          </p:nvGrpSpPr>
          <p:grpSpPr>
            <a:xfrm>
              <a:off x="8708040" y="752400"/>
              <a:ext cx="4143960" cy="3668400"/>
              <a:chOff x="8708040" y="752400"/>
              <a:chExt cx="4143960" cy="3668400"/>
            </a:xfrm>
          </p:grpSpPr>
          <p:sp>
            <p:nvSpPr>
              <p:cNvPr id="269" name="Hexagon 11"/>
              <p:cNvSpPr/>
              <p:nvPr/>
            </p:nvSpPr>
            <p:spPr>
              <a:xfrm>
                <a:off x="8708040" y="752400"/>
                <a:ext cx="4143960" cy="366840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270" name="Hexagon 12"/>
              <p:cNvSpPr/>
              <p:nvPr/>
            </p:nvSpPr>
            <p:spPr>
              <a:xfrm>
                <a:off x="8915760" y="927000"/>
                <a:ext cx="3726720" cy="3330360"/>
              </a:xfrm>
              <a:prstGeom prst="hexagon">
                <a:avLst>
                  <a:gd name="adj" fmla="val 25000"/>
                  <a:gd name="vf" fmla="val 115470"/>
                </a:avLst>
              </a:prstGeom>
              <a:noFill/>
              <a:ln w="3492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271" name="Group 3"/>
            <p:cNvGrpSpPr/>
            <p:nvPr/>
          </p:nvGrpSpPr>
          <p:grpSpPr>
            <a:xfrm>
              <a:off x="9340920" y="1037160"/>
              <a:ext cx="2877840" cy="3091320"/>
              <a:chOff x="9340920" y="1037160"/>
              <a:chExt cx="2877840" cy="3091320"/>
            </a:xfrm>
          </p:grpSpPr>
          <p:sp>
            <p:nvSpPr>
              <p:cNvPr id="272" name="Freeform 160"/>
              <p:cNvSpPr/>
              <p:nvPr/>
            </p:nvSpPr>
            <p:spPr>
              <a:xfrm>
                <a:off x="9340920" y="196956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73" name="Freeform 162"/>
              <p:cNvSpPr/>
              <p:nvPr/>
            </p:nvSpPr>
            <p:spPr>
              <a:xfrm>
                <a:off x="11176560" y="196956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74" name="Freeform 204"/>
              <p:cNvSpPr/>
              <p:nvPr/>
            </p:nvSpPr>
            <p:spPr>
              <a:xfrm>
                <a:off x="10971360" y="103716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75" name="Freeform 205"/>
              <p:cNvSpPr/>
              <p:nvPr/>
            </p:nvSpPr>
            <p:spPr>
              <a:xfrm>
                <a:off x="9535680" y="1037160"/>
                <a:ext cx="1044360" cy="1204920"/>
              </a:xfrm>
              <a:custGeom>
                <a:avLst/>
                <a:gdLst>
                  <a:gd name="textAreaLeft" fmla="*/ 0 w 1044360"/>
                  <a:gd name="textAreaRight" fmla="*/ 1044720 w 1044360"/>
                  <a:gd name="textAreaTop" fmla="*/ 0 h 1204920"/>
                  <a:gd name="textAreaBottom" fmla="*/ 1205280 h 120492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76" name="Freeform 206"/>
              <p:cNvSpPr/>
              <p:nvPr/>
            </p:nvSpPr>
            <p:spPr>
              <a:xfrm>
                <a:off x="10971360" y="2929680"/>
                <a:ext cx="1042200" cy="1198800"/>
              </a:xfrm>
              <a:custGeom>
                <a:avLst/>
                <a:gdLst>
                  <a:gd name="textAreaLeft" fmla="*/ 0 w 1042200"/>
                  <a:gd name="textAreaRight" fmla="*/ 1042560 w 1042200"/>
                  <a:gd name="textAreaTop" fmla="*/ 0 h 1198800"/>
                  <a:gd name="textAreaBottom" fmla="*/ 1199160 h 1198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77" name="Freeform 207"/>
              <p:cNvSpPr/>
              <p:nvPr/>
            </p:nvSpPr>
            <p:spPr>
              <a:xfrm>
                <a:off x="9535680" y="2929680"/>
                <a:ext cx="1044360" cy="1198800"/>
              </a:xfrm>
              <a:custGeom>
                <a:avLst/>
                <a:gdLst>
                  <a:gd name="textAreaLeft" fmla="*/ 0 w 1044360"/>
                  <a:gd name="textAreaRight" fmla="*/ 1044720 w 1044360"/>
                  <a:gd name="textAreaTop" fmla="*/ 0 h 1198800"/>
                  <a:gd name="textAreaBottom" fmla="*/ 1199160 h 1198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grpSp>
      </p:grpSp>
      <p:grpSp>
        <p:nvGrpSpPr>
          <p:cNvPr id="278" name="Group 13"/>
          <p:cNvGrpSpPr/>
          <p:nvPr/>
        </p:nvGrpSpPr>
        <p:grpSpPr>
          <a:xfrm>
            <a:off x="13167720" y="5843520"/>
            <a:ext cx="4143960" cy="3668400"/>
            <a:chOff x="13167720" y="5843520"/>
            <a:chExt cx="4143960" cy="3668400"/>
          </a:xfrm>
        </p:grpSpPr>
        <p:grpSp>
          <p:nvGrpSpPr>
            <p:cNvPr id="279" name="Group 14"/>
            <p:cNvGrpSpPr/>
            <p:nvPr/>
          </p:nvGrpSpPr>
          <p:grpSpPr>
            <a:xfrm>
              <a:off x="13167720" y="5843520"/>
              <a:ext cx="4143960" cy="3668400"/>
              <a:chOff x="13167720" y="5843520"/>
              <a:chExt cx="4143960" cy="3668400"/>
            </a:xfrm>
          </p:grpSpPr>
          <p:sp>
            <p:nvSpPr>
              <p:cNvPr id="280" name="Hexagon 22"/>
              <p:cNvSpPr/>
              <p:nvPr/>
            </p:nvSpPr>
            <p:spPr>
              <a:xfrm>
                <a:off x="13167720" y="5843520"/>
                <a:ext cx="4143960" cy="366840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281" name="Hexagon 23"/>
              <p:cNvSpPr/>
              <p:nvPr/>
            </p:nvSpPr>
            <p:spPr>
              <a:xfrm>
                <a:off x="13375440" y="6018480"/>
                <a:ext cx="3726720" cy="3330360"/>
              </a:xfrm>
              <a:prstGeom prst="hexagon">
                <a:avLst>
                  <a:gd name="adj" fmla="val 25000"/>
                  <a:gd name="vf" fmla="val 115470"/>
                </a:avLst>
              </a:prstGeom>
              <a:noFill/>
              <a:ln w="3492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282" name="Group 15"/>
            <p:cNvGrpSpPr/>
            <p:nvPr/>
          </p:nvGrpSpPr>
          <p:grpSpPr>
            <a:xfrm>
              <a:off x="13800600" y="6128280"/>
              <a:ext cx="2877840" cy="3091680"/>
              <a:chOff x="13800600" y="6128280"/>
              <a:chExt cx="2877840" cy="3091680"/>
            </a:xfrm>
          </p:grpSpPr>
          <p:sp>
            <p:nvSpPr>
              <p:cNvPr id="283" name="Freeform 160"/>
              <p:cNvSpPr/>
              <p:nvPr/>
            </p:nvSpPr>
            <p:spPr>
              <a:xfrm>
                <a:off x="13800600" y="706104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3"/>
                    </a:moveTo>
                    <a:lnTo>
                      <a:pt x="4" y="565"/>
                    </a:lnTo>
                    <a:lnTo>
                      <a:pt x="12" y="570"/>
                    </a:lnTo>
                    <a:lnTo>
                      <a:pt x="171" y="295"/>
                    </a:lnTo>
                    <a:lnTo>
                      <a:pt x="493" y="290"/>
                    </a:lnTo>
                    <a:lnTo>
                      <a:pt x="493" y="283"/>
                    </a:lnTo>
                    <a:lnTo>
                      <a:pt x="173" y="278"/>
                    </a:lnTo>
                    <a:lnTo>
                      <a:pt x="7" y="0"/>
                    </a:lnTo>
                    <a:lnTo>
                      <a:pt x="0" y="5"/>
                    </a:lnTo>
                    <a:lnTo>
                      <a:pt x="156" y="283"/>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84" name="Freeform 162"/>
              <p:cNvSpPr/>
              <p:nvPr/>
            </p:nvSpPr>
            <p:spPr>
              <a:xfrm>
                <a:off x="15636240" y="706104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493" y="5"/>
                    </a:moveTo>
                    <a:lnTo>
                      <a:pt x="486" y="0"/>
                    </a:lnTo>
                    <a:lnTo>
                      <a:pt x="320" y="278"/>
                    </a:lnTo>
                    <a:lnTo>
                      <a:pt x="0" y="283"/>
                    </a:lnTo>
                    <a:lnTo>
                      <a:pt x="0" y="290"/>
                    </a:lnTo>
                    <a:lnTo>
                      <a:pt x="322" y="295"/>
                    </a:lnTo>
                    <a:lnTo>
                      <a:pt x="481" y="570"/>
                    </a:lnTo>
                    <a:lnTo>
                      <a:pt x="489" y="565"/>
                    </a:lnTo>
                    <a:lnTo>
                      <a:pt x="337" y="283"/>
                    </a:lnTo>
                    <a:lnTo>
                      <a:pt x="493"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85" name="Freeform 204"/>
              <p:cNvSpPr/>
              <p:nvPr/>
            </p:nvSpPr>
            <p:spPr>
              <a:xfrm>
                <a:off x="15431040" y="6128280"/>
                <a:ext cx="1042200" cy="1204920"/>
              </a:xfrm>
              <a:custGeom>
                <a:avLst/>
                <a:gdLst>
                  <a:gd name="textAreaLeft" fmla="*/ 0 w 1042200"/>
                  <a:gd name="textAreaRight" fmla="*/ 1042560 w 1042200"/>
                  <a:gd name="textAreaTop" fmla="*/ 0 h 1204920"/>
                  <a:gd name="textAreaBottom" fmla="*/ 1205280 h 1204920"/>
                </a:gdLst>
                <a:ahLst/>
                <a:rect l="textAreaLeft" t="textAreaTop" r="textAreaRight" b="textAreaBottom"/>
                <a:pathLst>
                  <a:path w="493" h="570">
                    <a:moveTo>
                      <a:pt x="156" y="282"/>
                    </a:moveTo>
                    <a:lnTo>
                      <a:pt x="4" y="565"/>
                    </a:lnTo>
                    <a:lnTo>
                      <a:pt x="12" y="570"/>
                    </a:lnTo>
                    <a:lnTo>
                      <a:pt x="170" y="294"/>
                    </a:lnTo>
                    <a:lnTo>
                      <a:pt x="493" y="290"/>
                    </a:lnTo>
                    <a:lnTo>
                      <a:pt x="493" y="282"/>
                    </a:lnTo>
                    <a:lnTo>
                      <a:pt x="173" y="278"/>
                    </a:lnTo>
                    <a:lnTo>
                      <a:pt x="7" y="0"/>
                    </a:lnTo>
                    <a:lnTo>
                      <a:pt x="0" y="5"/>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86" name="Freeform 205"/>
              <p:cNvSpPr/>
              <p:nvPr/>
            </p:nvSpPr>
            <p:spPr>
              <a:xfrm>
                <a:off x="13995360" y="6128280"/>
                <a:ext cx="1044360" cy="1204920"/>
              </a:xfrm>
              <a:custGeom>
                <a:avLst/>
                <a:gdLst>
                  <a:gd name="textAreaLeft" fmla="*/ 0 w 1044360"/>
                  <a:gd name="textAreaRight" fmla="*/ 1044720 w 1044360"/>
                  <a:gd name="textAreaTop" fmla="*/ 0 h 1204920"/>
                  <a:gd name="textAreaBottom" fmla="*/ 1205280 h 1204920"/>
                </a:gdLst>
                <a:ahLst/>
                <a:rect l="textAreaLeft" t="textAreaTop" r="textAreaRight" b="textAreaBottom"/>
                <a:pathLst>
                  <a:path w="494" h="570">
                    <a:moveTo>
                      <a:pt x="494" y="5"/>
                    </a:moveTo>
                    <a:lnTo>
                      <a:pt x="487" y="0"/>
                    </a:lnTo>
                    <a:lnTo>
                      <a:pt x="320" y="278"/>
                    </a:lnTo>
                    <a:lnTo>
                      <a:pt x="0" y="282"/>
                    </a:lnTo>
                    <a:lnTo>
                      <a:pt x="0" y="290"/>
                    </a:lnTo>
                    <a:lnTo>
                      <a:pt x="323" y="294"/>
                    </a:lnTo>
                    <a:lnTo>
                      <a:pt x="482" y="570"/>
                    </a:lnTo>
                    <a:lnTo>
                      <a:pt x="489" y="565"/>
                    </a:lnTo>
                    <a:lnTo>
                      <a:pt x="337" y="282"/>
                    </a:lnTo>
                    <a:lnTo>
                      <a:pt x="494" y="5"/>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87" name="Freeform 206"/>
              <p:cNvSpPr/>
              <p:nvPr/>
            </p:nvSpPr>
            <p:spPr>
              <a:xfrm>
                <a:off x="15431040" y="8021160"/>
                <a:ext cx="1042200" cy="1198800"/>
              </a:xfrm>
              <a:custGeom>
                <a:avLst/>
                <a:gdLst>
                  <a:gd name="textAreaLeft" fmla="*/ 0 w 1042200"/>
                  <a:gd name="textAreaRight" fmla="*/ 1042560 w 1042200"/>
                  <a:gd name="textAreaTop" fmla="*/ 0 h 1198800"/>
                  <a:gd name="textAreaBottom" fmla="*/ 1199160 h 1198800"/>
                </a:gdLst>
                <a:ahLst/>
                <a:rect l="textAreaLeft" t="textAreaTop" r="textAreaRight" b="textAreaBottom"/>
                <a:pathLst>
                  <a:path w="493" h="567">
                    <a:moveTo>
                      <a:pt x="156" y="282"/>
                    </a:moveTo>
                    <a:lnTo>
                      <a:pt x="4" y="564"/>
                    </a:lnTo>
                    <a:lnTo>
                      <a:pt x="12" y="567"/>
                    </a:lnTo>
                    <a:lnTo>
                      <a:pt x="170" y="292"/>
                    </a:lnTo>
                    <a:lnTo>
                      <a:pt x="493" y="287"/>
                    </a:lnTo>
                    <a:lnTo>
                      <a:pt x="493" y="280"/>
                    </a:lnTo>
                    <a:lnTo>
                      <a:pt x="173" y="275"/>
                    </a:lnTo>
                    <a:lnTo>
                      <a:pt x="7" y="0"/>
                    </a:lnTo>
                    <a:lnTo>
                      <a:pt x="0" y="2"/>
                    </a:lnTo>
                    <a:lnTo>
                      <a:pt x="156" y="28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sp>
            <p:nvSpPr>
              <p:cNvPr id="288" name="Freeform 207"/>
              <p:cNvSpPr/>
              <p:nvPr/>
            </p:nvSpPr>
            <p:spPr>
              <a:xfrm>
                <a:off x="13995360" y="8021160"/>
                <a:ext cx="1044360" cy="1198800"/>
              </a:xfrm>
              <a:custGeom>
                <a:avLst/>
                <a:gdLst>
                  <a:gd name="textAreaLeft" fmla="*/ 0 w 1044360"/>
                  <a:gd name="textAreaRight" fmla="*/ 1044720 w 1044360"/>
                  <a:gd name="textAreaTop" fmla="*/ 0 h 1198800"/>
                  <a:gd name="textAreaBottom" fmla="*/ 1199160 h 1198800"/>
                </a:gdLst>
                <a:ahLst/>
                <a:rect l="textAreaLeft" t="textAreaTop" r="textAreaRight" b="textAreaBottom"/>
                <a:pathLst>
                  <a:path w="494" h="567">
                    <a:moveTo>
                      <a:pt x="494" y="2"/>
                    </a:moveTo>
                    <a:lnTo>
                      <a:pt x="487" y="0"/>
                    </a:lnTo>
                    <a:lnTo>
                      <a:pt x="320" y="275"/>
                    </a:lnTo>
                    <a:lnTo>
                      <a:pt x="0" y="280"/>
                    </a:lnTo>
                    <a:lnTo>
                      <a:pt x="0" y="287"/>
                    </a:lnTo>
                    <a:lnTo>
                      <a:pt x="323" y="292"/>
                    </a:lnTo>
                    <a:lnTo>
                      <a:pt x="482" y="567"/>
                    </a:lnTo>
                    <a:lnTo>
                      <a:pt x="489" y="564"/>
                    </a:lnTo>
                    <a:lnTo>
                      <a:pt x="337" y="282"/>
                    </a:lnTo>
                    <a:lnTo>
                      <a:pt x="494" y="2"/>
                    </a:lnTo>
                    <a:close/>
                  </a:path>
                </a:pathLst>
              </a:custGeom>
              <a:solidFill>
                <a:schemeClr val="lt1">
                  <a:lumMod val="95000"/>
                  <a:alpha val="5000"/>
                </a:schemeClr>
              </a:solidFill>
              <a:ln w="0">
                <a:noFill/>
              </a:ln>
            </p:spPr>
            <p:style>
              <a:lnRef idx="0"/>
              <a:fillRef idx="0"/>
              <a:effectRef idx="0"/>
              <a:fontRef idx="minor"/>
            </p:style>
            <p:txBody>
              <a:bodyPr numCol="1" spcCol="0" anchor="t">
                <a:noAutofit/>
              </a:bodyPr>
              <a:p>
                <a:endParaRPr b="0" lang="en-US" sz="2700" spc="-1" strike="noStrike">
                  <a:solidFill>
                    <a:schemeClr val="lt1"/>
                  </a:solidFill>
                  <a:latin typeface="Franklin Gothic Book"/>
                </a:endParaRPr>
              </a:p>
            </p:txBody>
          </p:sp>
        </p:grpSp>
      </p:grpSp>
      <p:sp>
        <p:nvSpPr>
          <p:cNvPr id="289" name="TextBox 4"/>
          <p:cNvSpPr/>
          <p:nvPr/>
        </p:nvSpPr>
        <p:spPr>
          <a:xfrm>
            <a:off x="12703680" y="2790720"/>
            <a:ext cx="4994640" cy="1611720"/>
          </a:xfrm>
          <a:prstGeom prst="rect">
            <a:avLst/>
          </a:prstGeom>
          <a:noFill/>
          <a:ln w="0">
            <a:noFill/>
          </a:ln>
        </p:spPr>
        <p:style>
          <a:lnRef idx="0"/>
          <a:fillRef idx="0"/>
          <a:effectRef idx="0"/>
          <a:fontRef idx="minor"/>
        </p:style>
        <p:txBody>
          <a:bodyPr lIns="90000" rIns="90000" tIns="45000" bIns="45000" anchor="t">
            <a:spAutoFit/>
          </a:bodyPr>
          <a:p>
            <a:endParaRPr b="0" lang="en-US" sz="2700" spc="-1" strike="noStrike">
              <a:solidFill>
                <a:srgbClr val="000000"/>
              </a:solidFill>
              <a:latin typeface="Arial"/>
            </a:endParaRPr>
          </a:p>
        </p:txBody>
      </p:sp>
      <p:sp>
        <p:nvSpPr>
          <p:cNvPr id="290" name="TextBox 24"/>
          <p:cNvSpPr/>
          <p:nvPr/>
        </p:nvSpPr>
        <p:spPr>
          <a:xfrm>
            <a:off x="8428680" y="5910840"/>
            <a:ext cx="4994640" cy="1611720"/>
          </a:xfrm>
          <a:prstGeom prst="rect">
            <a:avLst/>
          </a:prstGeom>
          <a:noFill/>
          <a:ln w="0">
            <a:noFill/>
          </a:ln>
        </p:spPr>
        <p:style>
          <a:lnRef idx="0"/>
          <a:fillRef idx="0"/>
          <a:effectRef idx="0"/>
          <a:fontRef idx="minor"/>
        </p:style>
        <p:txBody>
          <a:bodyPr lIns="90000" rIns="90000" tIns="45000" bIns="45000" anchor="t">
            <a:spAutoFit/>
          </a:bodyPr>
          <a:p>
            <a:endParaRPr b="0" lang="en-US" sz="2700" spc="-1" strike="noStrike">
              <a:solidFill>
                <a:srgbClr val="000000"/>
              </a:solidFill>
              <a:latin typeface="Arial"/>
            </a:endParaRPr>
          </a:p>
        </p:txBody>
      </p:sp>
      <p:sp>
        <p:nvSpPr>
          <p:cNvPr id="291" name="Picture Placeholder 246"/>
          <p:cNvSpPr/>
          <p:nvPr/>
        </p:nvSpPr>
        <p:spPr>
          <a:xfrm>
            <a:off x="9051480" y="1144080"/>
            <a:ext cx="3411000" cy="3113280"/>
          </a:xfrm>
          <a:prstGeom prst="hexagon">
            <a:avLst>
              <a:gd name="adj" fmla="val 25000"/>
              <a:gd name="vf" fmla="val 115470"/>
            </a:avLst>
          </a:pr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92" name="Picture Placeholder 248"/>
          <p:cNvSpPr/>
          <p:nvPr/>
        </p:nvSpPr>
        <p:spPr>
          <a:xfrm>
            <a:off x="13523760" y="6122520"/>
            <a:ext cx="3411000" cy="3113280"/>
          </a:xfrm>
          <a:prstGeom prst="hexagon">
            <a:avLst>
              <a:gd name="adj" fmla="val 25000"/>
              <a:gd name="vf" fmla="val 115470"/>
            </a:avLst>
          </a:pr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timing>
    <p:tnLst>
      <p:par>
        <p:cTn id="42" dur="indefinite" restart="never" nodeType="tmRoot">
          <p:childTnLst>
            <p:seq>
              <p:cTn id="43" dur="indefinite" nodeType="mainSeq">
                <p:childTnLst>
                  <p:par>
                    <p:cTn id="44" fill="hold">
                      <p:stCondLst>
                        <p:cond delay="indefinite"/>
                      </p:stCondLst>
                      <p:childTnLst>
                        <p:par>
                          <p:cTn id="45" fill="hold">
                            <p:stCondLst>
                              <p:cond delay="0"/>
                            </p:stCondLst>
                            <p:childTnLst>
                              <p:par>
                                <p:cTn id="46" nodeType="clickEffect" fill="hold" presetClass="entr" presetID="10">
                                  <p:stCondLst>
                                    <p:cond delay="0"/>
                                  </p:stCondLst>
                                  <p:childTnLst>
                                    <p:set>
                                      <p:cBhvr>
                                        <p:cTn id="47" dur="1" fill="hold">
                                          <p:stCondLst>
                                            <p:cond delay="0"/>
                                          </p:stCondLst>
                                        </p:cTn>
                                        <p:tgtEl>
                                          <p:spTgt spid="291"/>
                                        </p:tgtEl>
                                        <p:attrNameLst>
                                          <p:attrName>style.visibility</p:attrName>
                                        </p:attrNameLst>
                                      </p:cBhvr>
                                      <p:to>
                                        <p:strVal val="visible"/>
                                      </p:to>
                                    </p:set>
                                    <p:animEffect filter="fade" transition="in">
                                      <p:cBhvr additive="repl">
                                        <p:cTn id="48" dur="500"/>
                                        <p:tgtEl>
                                          <p:spTgt spid="291"/>
                                        </p:tgtEl>
                                      </p:cBhvr>
                                    </p:animEffect>
                                  </p:childTnLst>
                                </p:cTn>
                              </p:par>
                            </p:childTnLst>
                          </p:cTn>
                        </p:par>
                        <p:par>
                          <p:cTn id="49" fill="hold">
                            <p:stCondLst>
                              <p:cond delay="500"/>
                            </p:stCondLst>
                            <p:childTnLst>
                              <p:par>
                                <p:cTn id="50" nodeType="afterEffect" fill="hold" presetClass="entr" presetID="10">
                                  <p:stCondLst>
                                    <p:cond delay="0"/>
                                  </p:stCondLst>
                                  <p:childTnLst>
                                    <p:set>
                                      <p:cBhvr>
                                        <p:cTn id="51" dur="1" fill="hold">
                                          <p:stCondLst>
                                            <p:cond delay="0"/>
                                          </p:stCondLst>
                                        </p:cTn>
                                        <p:tgtEl>
                                          <p:spTgt spid="289"/>
                                        </p:tgtEl>
                                        <p:attrNameLst>
                                          <p:attrName>style.visibility</p:attrName>
                                        </p:attrNameLst>
                                      </p:cBhvr>
                                      <p:to>
                                        <p:strVal val="visible"/>
                                      </p:to>
                                    </p:set>
                                    <p:animEffect filter="fade" transition="in">
                                      <p:cBhvr additive="repl">
                                        <p:cTn id="52" dur="500"/>
                                        <p:tgtEl>
                                          <p:spTgt spid="289"/>
                                        </p:tgtEl>
                                      </p:cBhvr>
                                    </p:animEffec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0">
                                  <p:stCondLst>
                                    <p:cond delay="0"/>
                                  </p:stCondLst>
                                  <p:childTnLst>
                                    <p:set>
                                      <p:cBhvr>
                                        <p:cTn id="56" dur="1" fill="hold">
                                          <p:stCondLst>
                                            <p:cond delay="0"/>
                                          </p:stCondLst>
                                        </p:cTn>
                                        <p:tgtEl>
                                          <p:spTgt spid="292"/>
                                        </p:tgtEl>
                                        <p:attrNameLst>
                                          <p:attrName>style.visibility</p:attrName>
                                        </p:attrNameLst>
                                      </p:cBhvr>
                                      <p:to>
                                        <p:strVal val="visible"/>
                                      </p:to>
                                    </p:set>
                                    <p:animEffect filter="fade" transition="in">
                                      <p:cBhvr additive="repl">
                                        <p:cTn id="57" dur="500"/>
                                        <p:tgtEl>
                                          <p:spTgt spid="292"/>
                                        </p:tgtEl>
                                      </p:cBhvr>
                                    </p:animEffect>
                                  </p:childTnLst>
                                </p:cTn>
                              </p:par>
                            </p:childTnLst>
                          </p:cTn>
                        </p:par>
                        <p:par>
                          <p:cTn id="58" fill="hold">
                            <p:stCondLst>
                              <p:cond delay="500"/>
                            </p:stCondLst>
                            <p:childTnLst>
                              <p:par>
                                <p:cTn id="59" nodeType="afterEffect" fill="hold" presetClass="entr" presetID="10">
                                  <p:stCondLst>
                                    <p:cond delay="0"/>
                                  </p:stCondLst>
                                  <p:childTnLst>
                                    <p:set>
                                      <p:cBhvr>
                                        <p:cTn id="60" dur="1" fill="hold">
                                          <p:stCondLst>
                                            <p:cond delay="0"/>
                                          </p:stCondLst>
                                        </p:cTn>
                                        <p:tgtEl>
                                          <p:spTgt spid="290"/>
                                        </p:tgtEl>
                                        <p:attrNameLst>
                                          <p:attrName>style.visibility</p:attrName>
                                        </p:attrNameLst>
                                      </p:cBhvr>
                                      <p:to>
                                        <p:strVal val="visible"/>
                                      </p:to>
                                    </p:set>
                                    <p:animEffect filter="fade" transition="in">
                                      <p:cBhvr additive="repl">
                                        <p:cTn id="61" dur="5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293" name="Rectangle 24"/>
          <p:cNvSpPr/>
          <p:nvPr/>
        </p:nvSpPr>
        <p:spPr>
          <a:xfrm>
            <a:off x="5946120" y="2914560"/>
            <a:ext cx="6273720" cy="3437640"/>
          </a:xfrm>
          <a:prstGeom prst="rect">
            <a:avLst/>
          </a:prstGeom>
          <a:gradFill rotWithShape="0">
            <a:gsLst>
              <a:gs pos="0">
                <a:srgbClr val="1f3d7d"/>
              </a:gs>
              <a:gs pos="100000">
                <a:srgbClr val="172e5e"/>
              </a:gs>
            </a:gsLst>
            <a:lin ang="5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pic>
        <p:nvPicPr>
          <p:cNvPr id="294" name="Graphic 25" descr=""/>
          <p:cNvPicPr/>
          <p:nvPr/>
        </p:nvPicPr>
        <p:blipFill>
          <a:blip r:embed="rId1">
            <a:extLst>
              <a:ext uri="{96DAC541-7B7A-43D3-8B79-37D633B846F1}">
                <asvg:svgBlip xmlns:asvg="http://schemas.microsoft.com/office/drawing/2016/SVG/main" r:embed="rId2"/>
              </a:ext>
            </a:extLst>
          </a:blip>
          <a:stretch/>
        </p:blipFill>
        <p:spPr>
          <a:xfrm>
            <a:off x="6016320" y="2873880"/>
            <a:ext cx="6241320" cy="3505320"/>
          </a:xfrm>
          <a:prstGeom prst="rect">
            <a:avLst/>
          </a:prstGeom>
          <a:ln w="0">
            <a:noFill/>
          </a:ln>
        </p:spPr>
      </p:pic>
      <p:sp>
        <p:nvSpPr>
          <p:cNvPr id="295" name="TextBox 81"/>
          <p:cNvSpPr/>
          <p:nvPr/>
        </p:nvSpPr>
        <p:spPr>
          <a:xfrm>
            <a:off x="676080" y="7482960"/>
            <a:ext cx="4994640" cy="2170440"/>
          </a:xfrm>
          <a:prstGeom prst="rect">
            <a:avLst/>
          </a:prstGeom>
          <a:noFill/>
          <a:ln w="0">
            <a:noFill/>
          </a:ln>
        </p:spPr>
        <p:style>
          <a:lnRef idx="0"/>
          <a:fillRef idx="0"/>
          <a:effectRef idx="0"/>
          <a:fontRef idx="minor"/>
        </p:style>
        <p:txBody>
          <a:bodyPr lIns="90000" rIns="90000" tIns="45000" bIns="45000" anchor="t">
            <a:spAutoFit/>
          </a:bodyPr>
          <a:p>
            <a:pPr algn="r" defTabSz="1200240">
              <a:lnSpc>
                <a:spcPts val="2200"/>
              </a:lnSpc>
              <a:spcAft>
                <a:spcPts val="981"/>
              </a:spcAft>
            </a:pPr>
            <a:r>
              <a:rPr b="1" lang="en-US" sz="2800" spc="-1" strike="noStrike">
                <a:solidFill>
                  <a:schemeClr val="dk1"/>
                </a:solidFill>
                <a:latin typeface="Franklin Gothic Book"/>
              </a:rPr>
              <a:t>S</a:t>
            </a:r>
            <a:r>
              <a:rPr b="1" lang="en-US" sz="2800" spc="-1" strike="noStrike">
                <a:solidFill>
                  <a:schemeClr val="dk1"/>
                </a:solidFill>
                <a:latin typeface="Franklin Gothic Book"/>
              </a:rPr>
              <a:t>E</a:t>
            </a:r>
            <a:r>
              <a:rPr b="1" lang="en-US" sz="2800" spc="-1" strike="noStrike">
                <a:solidFill>
                  <a:schemeClr val="dk1"/>
                </a:solidFill>
                <a:latin typeface="Franklin Gothic Book"/>
              </a:rPr>
              <a:t>A</a:t>
            </a:r>
            <a:r>
              <a:rPr b="1" lang="en-US" sz="2800" spc="-1" strike="noStrike">
                <a:solidFill>
                  <a:schemeClr val="dk1"/>
                </a:solidFill>
                <a:latin typeface="Franklin Gothic Book"/>
              </a:rPr>
              <a:t>R</a:t>
            </a:r>
            <a:r>
              <a:rPr b="1" lang="en-US" sz="2800" spc="-1" strike="noStrike">
                <a:solidFill>
                  <a:schemeClr val="dk1"/>
                </a:solidFill>
                <a:latin typeface="Franklin Gothic Book"/>
              </a:rPr>
              <a:t>C</a:t>
            </a:r>
            <a:r>
              <a:rPr b="1" lang="en-US" sz="2800" spc="-1" strike="noStrike">
                <a:solidFill>
                  <a:schemeClr val="dk1"/>
                </a:solidFill>
                <a:latin typeface="Franklin Gothic Book"/>
              </a:rPr>
              <a:t>H</a:t>
            </a:r>
            <a:r>
              <a:rPr b="1" lang="en-US" sz="2800" spc="-1" strike="noStrike">
                <a:solidFill>
                  <a:schemeClr val="dk1"/>
                </a:solidFill>
                <a:latin typeface="Franklin Gothic Book"/>
              </a:rPr>
              <a:t> </a:t>
            </a:r>
            <a:r>
              <a:rPr b="1" lang="en-US" sz="2800" spc="-1" strike="noStrike">
                <a:solidFill>
                  <a:schemeClr val="dk1"/>
                </a:solidFill>
                <a:latin typeface="Franklin Gothic Book"/>
              </a:rPr>
              <a:t>F</a:t>
            </a:r>
            <a:r>
              <a:rPr b="1" lang="en-US" sz="2800" spc="-1" strike="noStrike">
                <a:solidFill>
                  <a:schemeClr val="dk1"/>
                </a:solidFill>
                <a:latin typeface="Franklin Gothic Book"/>
              </a:rPr>
              <a:t>U</a:t>
            </a:r>
            <a:r>
              <a:rPr b="1" lang="en-US" sz="2800" spc="-1" strike="noStrike">
                <a:solidFill>
                  <a:schemeClr val="dk1"/>
                </a:solidFill>
                <a:latin typeface="Franklin Gothic Book"/>
              </a:rPr>
              <a:t>N</a:t>
            </a:r>
            <a:r>
              <a:rPr b="1" lang="en-US" sz="2800" spc="-1" strike="noStrike">
                <a:solidFill>
                  <a:schemeClr val="dk1"/>
                </a:solidFill>
                <a:latin typeface="Franklin Gothic Book"/>
              </a:rPr>
              <a:t>C</a:t>
            </a:r>
            <a:r>
              <a:rPr b="1" lang="en-US" sz="2800" spc="-1" strike="noStrike">
                <a:solidFill>
                  <a:schemeClr val="dk1"/>
                </a:solidFill>
                <a:latin typeface="Franklin Gothic Book"/>
              </a:rPr>
              <a:t>T</a:t>
            </a:r>
            <a:r>
              <a:rPr b="1" lang="en-US" sz="2800" spc="-1" strike="noStrike">
                <a:solidFill>
                  <a:schemeClr val="dk1"/>
                </a:solidFill>
                <a:latin typeface="Franklin Gothic Book"/>
              </a:rPr>
              <a:t>I</a:t>
            </a:r>
            <a:r>
              <a:rPr b="1" lang="en-US" sz="2800" spc="-1" strike="noStrike">
                <a:solidFill>
                  <a:schemeClr val="dk1"/>
                </a:solidFill>
                <a:latin typeface="Franklin Gothic Book"/>
              </a:rPr>
              <a:t>O</a:t>
            </a:r>
            <a:r>
              <a:rPr b="1" lang="en-US" sz="2800" spc="-1" strike="noStrike">
                <a:solidFill>
                  <a:schemeClr val="dk1"/>
                </a:solidFill>
                <a:latin typeface="Franklin Gothic Book"/>
              </a:rPr>
              <a:t>N</a:t>
            </a:r>
            <a:r>
              <a:rPr b="1" lang="en-US" sz="2800" spc="-1" strike="noStrike">
                <a:solidFill>
                  <a:schemeClr val="dk1"/>
                </a:solidFill>
                <a:latin typeface="Franklin Gothic Book"/>
              </a:rPr>
              <a:t>A</a:t>
            </a:r>
            <a:r>
              <a:rPr b="1" lang="en-US" sz="2800" spc="-1" strike="noStrike">
                <a:solidFill>
                  <a:schemeClr val="dk1"/>
                </a:solidFill>
                <a:latin typeface="Franklin Gothic Book"/>
              </a:rPr>
              <a:t>L</a:t>
            </a:r>
            <a:r>
              <a:rPr b="1" lang="en-US" sz="2800" spc="-1" strike="noStrike">
                <a:solidFill>
                  <a:schemeClr val="dk1"/>
                </a:solidFill>
                <a:latin typeface="Franklin Gothic Book"/>
              </a:rPr>
              <a:t>I</a:t>
            </a:r>
            <a:r>
              <a:rPr b="1" lang="en-US" sz="2800" spc="-1" strike="noStrike">
                <a:solidFill>
                  <a:schemeClr val="dk1"/>
                </a:solidFill>
                <a:latin typeface="Franklin Gothic Book"/>
              </a:rPr>
              <a:t>T</a:t>
            </a:r>
            <a:r>
              <a:rPr b="1" lang="en-US" sz="2800" spc="-1" strike="noStrike">
                <a:solidFill>
                  <a:schemeClr val="dk1"/>
                </a:solidFill>
                <a:latin typeface="Franklin Gothic Book"/>
              </a:rPr>
              <a:t>Y</a:t>
            </a:r>
            <a:r>
              <a:rPr b="1" lang="en-US" sz="2800" spc="-1" strike="noStrike">
                <a:solidFill>
                  <a:schemeClr val="dk1"/>
                </a:solidFill>
                <a:latin typeface="Franklin Gothic Book"/>
              </a:rPr>
              <a:t> </a:t>
            </a:r>
            <a:endParaRPr b="0" lang="en-US" sz="2800" spc="-1" strike="noStrike">
              <a:solidFill>
                <a:srgbClr val="000000"/>
              </a:solidFill>
              <a:latin typeface="Arial"/>
            </a:endParaRPr>
          </a:p>
          <a:p>
            <a:pPr algn="r" defTabSz="1200240">
              <a:lnSpc>
                <a:spcPts val="2200"/>
              </a:lnSpc>
              <a:spcAft>
                <a:spcPts val="839"/>
              </a:spcAft>
            </a:pPr>
            <a:r>
              <a:rPr b="0" lang="en-US" sz="2400" spc="-1" strike="noStrike">
                <a:solidFill>
                  <a:schemeClr val="dk1"/>
                </a:solidFill>
                <a:latin typeface="Franklin Gothic Book"/>
              </a:rPr>
              <a:t>T</a:t>
            </a:r>
            <a:r>
              <a:rPr b="0" lang="en-US" sz="2400" spc="-1" strike="noStrike">
                <a:solidFill>
                  <a:schemeClr val="dk1"/>
                </a:solidFill>
                <a:latin typeface="Franklin Gothic Book"/>
              </a:rPr>
              <a:t>h</a:t>
            </a:r>
            <a:r>
              <a:rPr b="0" lang="en-US" sz="2400" spc="-1" strike="noStrike">
                <a:solidFill>
                  <a:schemeClr val="dk1"/>
                </a:solidFill>
                <a:latin typeface="Franklin Gothic Book"/>
              </a:rPr>
              <a:t>i</a:t>
            </a:r>
            <a:r>
              <a:rPr b="0" lang="en-US" sz="2400" spc="-1" strike="noStrike">
                <a:solidFill>
                  <a:schemeClr val="dk1"/>
                </a:solidFill>
                <a:latin typeface="Franklin Gothic Book"/>
              </a:rPr>
              <a:t>s</a:t>
            </a:r>
            <a:r>
              <a:rPr b="0" lang="en-US" sz="2400" spc="-1" strike="noStrike">
                <a:solidFill>
                  <a:schemeClr val="dk1"/>
                </a:solidFill>
                <a:latin typeface="Franklin Gothic Book"/>
              </a:rPr>
              <a:t> </a:t>
            </a:r>
            <a:r>
              <a:rPr b="0" lang="en-US" sz="2400" spc="-1" strike="noStrike">
                <a:solidFill>
                  <a:schemeClr val="dk1"/>
                </a:solidFill>
                <a:latin typeface="Franklin Gothic Book"/>
              </a:rPr>
              <a:t>i</a:t>
            </a:r>
            <a:r>
              <a:rPr b="0" lang="en-US" sz="2400" spc="-1" strike="noStrike">
                <a:solidFill>
                  <a:schemeClr val="dk1"/>
                </a:solidFill>
                <a:latin typeface="Franklin Gothic Book"/>
              </a:rPr>
              <a:t>s</a:t>
            </a:r>
            <a:r>
              <a:rPr b="0" lang="en-US" sz="2400" spc="-1" strike="noStrike">
                <a:solidFill>
                  <a:schemeClr val="dk1"/>
                </a:solidFill>
                <a:latin typeface="Franklin Gothic Book"/>
              </a:rPr>
              <a:t> </a:t>
            </a:r>
            <a:r>
              <a:rPr b="0" lang="en-US" sz="2400" spc="-1" strike="noStrike">
                <a:solidFill>
                  <a:schemeClr val="dk1"/>
                </a:solidFill>
                <a:latin typeface="Franklin Gothic Book"/>
              </a:rPr>
              <a:t>f</a:t>
            </a:r>
            <a:r>
              <a:rPr b="0" lang="en-US" sz="2400" spc="-1" strike="noStrike">
                <a:solidFill>
                  <a:schemeClr val="dk1"/>
                </a:solidFill>
                <a:latin typeface="Franklin Gothic Book"/>
              </a:rPr>
              <a:t>o</a:t>
            </a:r>
            <a:r>
              <a:rPr b="0" lang="en-US" sz="2400" spc="-1" strike="noStrike">
                <a:solidFill>
                  <a:schemeClr val="dk1"/>
                </a:solidFill>
                <a:latin typeface="Franklin Gothic Book"/>
              </a:rPr>
              <a:t>r</a:t>
            </a:r>
            <a:r>
              <a:rPr b="0" lang="en-US" sz="2400" spc="-1" strike="noStrike">
                <a:solidFill>
                  <a:schemeClr val="dk1"/>
                </a:solidFill>
                <a:latin typeface="Franklin Gothic Book"/>
              </a:rPr>
              <a:t> </a:t>
            </a:r>
            <a:r>
              <a:rPr b="0" lang="en-US" sz="2400" spc="-1" strike="noStrike">
                <a:solidFill>
                  <a:schemeClr val="dk1"/>
                </a:solidFill>
                <a:latin typeface="Franklin Gothic Book"/>
              </a:rPr>
              <a:t>d</a:t>
            </a:r>
            <a:r>
              <a:rPr b="0" lang="en-US" sz="2400" spc="-1" strike="noStrike">
                <a:solidFill>
                  <a:schemeClr val="dk1"/>
                </a:solidFill>
                <a:latin typeface="Franklin Gothic Book"/>
              </a:rPr>
              <a:t>e</a:t>
            </a:r>
            <a:r>
              <a:rPr b="0" lang="en-US" sz="2400" spc="-1" strike="noStrike">
                <a:solidFill>
                  <a:schemeClr val="dk1"/>
                </a:solidFill>
                <a:latin typeface="Franklin Gothic Book"/>
              </a:rPr>
              <a:t>m</a:t>
            </a:r>
            <a:r>
              <a:rPr b="0" lang="en-US" sz="2400" spc="-1" strike="noStrike">
                <a:solidFill>
                  <a:schemeClr val="dk1"/>
                </a:solidFill>
                <a:latin typeface="Franklin Gothic Book"/>
              </a:rPr>
              <a:t>o</a:t>
            </a:r>
            <a:r>
              <a:rPr b="0" lang="en-US" sz="2400" spc="-1" strike="noStrike">
                <a:solidFill>
                  <a:schemeClr val="dk1"/>
                </a:solidFill>
                <a:latin typeface="Franklin Gothic Book"/>
              </a:rPr>
              <a:t>n</a:t>
            </a:r>
            <a:r>
              <a:rPr b="0" lang="en-US" sz="2400" spc="-1" strike="noStrike">
                <a:solidFill>
                  <a:schemeClr val="dk1"/>
                </a:solidFill>
                <a:latin typeface="Franklin Gothic Book"/>
              </a:rPr>
              <a:t>s</a:t>
            </a:r>
            <a:r>
              <a:rPr b="0" lang="en-US" sz="2400" spc="-1" strike="noStrike">
                <a:solidFill>
                  <a:schemeClr val="dk1"/>
                </a:solidFill>
                <a:latin typeface="Franklin Gothic Book"/>
              </a:rPr>
              <a:t>t</a:t>
            </a:r>
            <a:r>
              <a:rPr b="0" lang="en-US" sz="2400" spc="-1" strike="noStrike">
                <a:solidFill>
                  <a:schemeClr val="dk1"/>
                </a:solidFill>
                <a:latin typeface="Franklin Gothic Book"/>
              </a:rPr>
              <a:t>r</a:t>
            </a:r>
            <a:r>
              <a:rPr b="0" lang="en-US" sz="2400" spc="-1" strike="noStrike">
                <a:solidFill>
                  <a:schemeClr val="dk1"/>
                </a:solidFill>
                <a:latin typeface="Franklin Gothic Book"/>
              </a:rPr>
              <a:t>a</a:t>
            </a:r>
            <a:r>
              <a:rPr b="0" lang="en-US" sz="2400" spc="-1" strike="noStrike">
                <a:solidFill>
                  <a:schemeClr val="dk1"/>
                </a:solidFill>
                <a:latin typeface="Franklin Gothic Book"/>
              </a:rPr>
              <a:t>t</a:t>
            </a:r>
            <a:r>
              <a:rPr b="0" lang="en-US" sz="2400" spc="-1" strike="noStrike">
                <a:solidFill>
                  <a:schemeClr val="dk1"/>
                </a:solidFill>
                <a:latin typeface="Franklin Gothic Book"/>
              </a:rPr>
              <a:t>i</a:t>
            </a:r>
            <a:r>
              <a:rPr b="0" lang="en-US" sz="2400" spc="-1" strike="noStrike">
                <a:solidFill>
                  <a:schemeClr val="dk1"/>
                </a:solidFill>
                <a:latin typeface="Franklin Gothic Book"/>
              </a:rPr>
              <a:t>o</a:t>
            </a:r>
            <a:r>
              <a:rPr b="0" lang="en-US" sz="2400" spc="-1" strike="noStrike">
                <a:solidFill>
                  <a:schemeClr val="dk1"/>
                </a:solidFill>
                <a:latin typeface="Franklin Gothic Book"/>
              </a:rPr>
              <a:t>n</a:t>
            </a:r>
            <a:r>
              <a:rPr b="0" lang="en-US" sz="2400" spc="-1" strike="noStrike">
                <a:solidFill>
                  <a:schemeClr val="dk1"/>
                </a:solidFill>
                <a:latin typeface="Franklin Gothic Book"/>
              </a:rPr>
              <a:t> </a:t>
            </a:r>
            <a:r>
              <a:rPr b="0" lang="en-US" sz="2400" spc="-1" strike="noStrike">
                <a:solidFill>
                  <a:schemeClr val="dk1"/>
                </a:solidFill>
                <a:latin typeface="Franklin Gothic Book"/>
              </a:rPr>
              <a:t>p</a:t>
            </a:r>
            <a:r>
              <a:rPr b="0" lang="en-US" sz="2400" spc="-1" strike="noStrike">
                <a:solidFill>
                  <a:schemeClr val="dk1"/>
                </a:solidFill>
                <a:latin typeface="Franklin Gothic Book"/>
              </a:rPr>
              <a:t>u</a:t>
            </a:r>
            <a:r>
              <a:rPr b="0" lang="en-US" sz="2400" spc="-1" strike="noStrike">
                <a:solidFill>
                  <a:schemeClr val="dk1"/>
                </a:solidFill>
                <a:latin typeface="Franklin Gothic Book"/>
              </a:rPr>
              <a:t>r</a:t>
            </a:r>
            <a:r>
              <a:rPr b="0" lang="en-US" sz="2400" spc="-1" strike="noStrike">
                <a:solidFill>
                  <a:schemeClr val="dk1"/>
                </a:solidFill>
                <a:latin typeface="Franklin Gothic Book"/>
              </a:rPr>
              <a:t>p</a:t>
            </a:r>
            <a:r>
              <a:rPr b="0" lang="en-US" sz="2400" spc="-1" strike="noStrike">
                <a:solidFill>
                  <a:schemeClr val="dk1"/>
                </a:solidFill>
                <a:latin typeface="Franklin Gothic Book"/>
              </a:rPr>
              <a:t>o</a:t>
            </a:r>
            <a:r>
              <a:rPr b="0" lang="en-US" sz="2400" spc="-1" strike="noStrike">
                <a:solidFill>
                  <a:schemeClr val="dk1"/>
                </a:solidFill>
                <a:latin typeface="Franklin Gothic Book"/>
              </a:rPr>
              <a:t>s</a:t>
            </a:r>
            <a:r>
              <a:rPr b="0" lang="en-US" sz="2400" spc="-1" strike="noStrike">
                <a:solidFill>
                  <a:schemeClr val="dk1"/>
                </a:solidFill>
                <a:latin typeface="Franklin Gothic Book"/>
              </a:rPr>
              <a:t>e</a:t>
            </a:r>
            <a:r>
              <a:rPr b="0" lang="en-US" sz="2400" spc="-1" strike="noStrike">
                <a:solidFill>
                  <a:schemeClr val="dk1"/>
                </a:solidFill>
                <a:latin typeface="Franklin Gothic Book"/>
              </a:rPr>
              <a:t>s</a:t>
            </a:r>
            <a:r>
              <a:rPr b="0" lang="en-US" sz="2400" spc="-1" strike="noStrike">
                <a:solidFill>
                  <a:schemeClr val="dk1"/>
                </a:solidFill>
                <a:latin typeface="Franklin Gothic Book"/>
              </a:rPr>
              <a:t> </a:t>
            </a:r>
            <a:r>
              <a:rPr b="0" lang="en-US" sz="2400" spc="-1" strike="noStrike">
                <a:solidFill>
                  <a:schemeClr val="dk1"/>
                </a:solidFill>
                <a:latin typeface="Franklin Gothic Book"/>
              </a:rPr>
              <a:t>t</a:t>
            </a:r>
            <a:r>
              <a:rPr b="0" lang="en-US" sz="2400" spc="-1" strike="noStrike">
                <a:solidFill>
                  <a:schemeClr val="dk1"/>
                </a:solidFill>
                <a:latin typeface="Franklin Gothic Book"/>
              </a:rPr>
              <a:t>o</a:t>
            </a:r>
            <a:r>
              <a:rPr b="0" lang="en-US" sz="2400" spc="-1" strike="noStrike">
                <a:solidFill>
                  <a:schemeClr val="dk1"/>
                </a:solidFill>
                <a:latin typeface="Franklin Gothic Book"/>
              </a:rPr>
              <a:t> </a:t>
            </a:r>
            <a:r>
              <a:rPr b="0" lang="en-US" sz="2400" spc="-1" strike="noStrike">
                <a:solidFill>
                  <a:schemeClr val="dk1"/>
                </a:solidFill>
                <a:latin typeface="Franklin Gothic Book"/>
              </a:rPr>
              <a:t>s</a:t>
            </a:r>
            <a:r>
              <a:rPr b="0" lang="en-US" sz="2400" spc="-1" strike="noStrike">
                <a:solidFill>
                  <a:schemeClr val="dk1"/>
                </a:solidFill>
                <a:latin typeface="Franklin Gothic Book"/>
              </a:rPr>
              <a:t>h</a:t>
            </a:r>
            <a:r>
              <a:rPr b="0" lang="en-US" sz="2400" spc="-1" strike="noStrike">
                <a:solidFill>
                  <a:schemeClr val="dk1"/>
                </a:solidFill>
                <a:latin typeface="Franklin Gothic Book"/>
              </a:rPr>
              <a:t>o</a:t>
            </a:r>
            <a:r>
              <a:rPr b="0" lang="en-US" sz="2400" spc="-1" strike="noStrike">
                <a:solidFill>
                  <a:schemeClr val="dk1"/>
                </a:solidFill>
                <a:latin typeface="Franklin Gothic Book"/>
              </a:rPr>
              <a:t>w</a:t>
            </a:r>
            <a:r>
              <a:rPr b="0" lang="en-US" sz="2400" spc="-1" strike="noStrike">
                <a:solidFill>
                  <a:schemeClr val="dk1"/>
                </a:solidFill>
                <a:latin typeface="Franklin Gothic Book"/>
              </a:rPr>
              <a:t> </a:t>
            </a:r>
            <a:r>
              <a:rPr b="0" lang="en-US" sz="2400" spc="-1" strike="noStrike">
                <a:solidFill>
                  <a:schemeClr val="dk1"/>
                </a:solidFill>
                <a:latin typeface="Franklin Gothic Book"/>
              </a:rPr>
              <a:t>y</a:t>
            </a:r>
            <a:r>
              <a:rPr b="0" lang="en-US" sz="2400" spc="-1" strike="noStrike">
                <a:solidFill>
                  <a:schemeClr val="dk1"/>
                </a:solidFill>
                <a:latin typeface="Franklin Gothic Book"/>
              </a:rPr>
              <a:t>o</a:t>
            </a:r>
            <a:r>
              <a:rPr b="0" lang="en-US" sz="2400" spc="-1" strike="noStrike">
                <a:solidFill>
                  <a:schemeClr val="dk1"/>
                </a:solidFill>
                <a:latin typeface="Franklin Gothic Book"/>
              </a:rPr>
              <a:t>u</a:t>
            </a:r>
            <a:r>
              <a:rPr b="0" lang="en-US" sz="2400" spc="-1" strike="noStrike">
                <a:solidFill>
                  <a:schemeClr val="dk1"/>
                </a:solidFill>
                <a:latin typeface="Franklin Gothic Book"/>
              </a:rPr>
              <a:t> </a:t>
            </a:r>
            <a:r>
              <a:rPr b="0" lang="en-US" sz="2400" spc="-1" strike="noStrike">
                <a:solidFill>
                  <a:schemeClr val="dk1"/>
                </a:solidFill>
                <a:latin typeface="Franklin Gothic Book"/>
              </a:rPr>
              <a:t>w</a:t>
            </a:r>
            <a:r>
              <a:rPr b="0" lang="en-US" sz="2400" spc="-1" strike="noStrike">
                <a:solidFill>
                  <a:schemeClr val="dk1"/>
                </a:solidFill>
                <a:latin typeface="Franklin Gothic Book"/>
              </a:rPr>
              <a:t>h</a:t>
            </a:r>
            <a:r>
              <a:rPr b="0" lang="en-US" sz="2400" spc="-1" strike="noStrike">
                <a:solidFill>
                  <a:schemeClr val="dk1"/>
                </a:solidFill>
                <a:latin typeface="Franklin Gothic Book"/>
              </a:rPr>
              <a:t>a</a:t>
            </a:r>
            <a:r>
              <a:rPr b="0" lang="en-US" sz="2400" spc="-1" strike="noStrike">
                <a:solidFill>
                  <a:schemeClr val="dk1"/>
                </a:solidFill>
                <a:latin typeface="Franklin Gothic Book"/>
              </a:rPr>
              <a:t>t</a:t>
            </a:r>
            <a:r>
              <a:rPr b="0" lang="en-US" sz="2400" spc="-1" strike="noStrike">
                <a:solidFill>
                  <a:schemeClr val="dk1"/>
                </a:solidFill>
                <a:latin typeface="Franklin Gothic Book"/>
              </a:rPr>
              <a:t> </a:t>
            </a:r>
            <a:r>
              <a:rPr b="0" lang="en-US" sz="2400" spc="-1" strike="noStrike">
                <a:solidFill>
                  <a:schemeClr val="dk1"/>
                </a:solidFill>
                <a:latin typeface="Franklin Gothic Book"/>
              </a:rPr>
              <a:t>t</a:t>
            </a:r>
            <a:r>
              <a:rPr b="0" lang="en-US" sz="2400" spc="-1" strike="noStrike">
                <a:solidFill>
                  <a:schemeClr val="dk1"/>
                </a:solidFill>
                <a:latin typeface="Franklin Gothic Book"/>
              </a:rPr>
              <a:t>h</a:t>
            </a:r>
            <a:r>
              <a:rPr b="0" lang="en-US" sz="2400" spc="-1" strike="noStrike">
                <a:solidFill>
                  <a:schemeClr val="dk1"/>
                </a:solidFill>
                <a:latin typeface="Franklin Gothic Book"/>
              </a:rPr>
              <a:t>e</a:t>
            </a:r>
            <a:r>
              <a:rPr b="0" lang="en-US" sz="2400" spc="-1" strike="noStrike">
                <a:solidFill>
                  <a:schemeClr val="dk1"/>
                </a:solidFill>
                <a:latin typeface="Franklin Gothic Book"/>
              </a:rPr>
              <a:t> </a:t>
            </a:r>
            <a:r>
              <a:rPr b="0" lang="en-US" sz="2400" spc="-1" strike="noStrike">
                <a:solidFill>
                  <a:schemeClr val="dk1"/>
                </a:solidFill>
                <a:latin typeface="Franklin Gothic Book"/>
              </a:rPr>
              <a:t>t</a:t>
            </a:r>
            <a:r>
              <a:rPr b="0" lang="en-US" sz="2400" spc="-1" strike="noStrike">
                <a:solidFill>
                  <a:schemeClr val="dk1"/>
                </a:solidFill>
                <a:latin typeface="Franklin Gothic Book"/>
              </a:rPr>
              <a:t>e</a:t>
            </a:r>
            <a:r>
              <a:rPr b="0" lang="en-US" sz="2400" spc="-1" strike="noStrike">
                <a:solidFill>
                  <a:schemeClr val="dk1"/>
                </a:solidFill>
                <a:latin typeface="Franklin Gothic Book"/>
              </a:rPr>
              <a:t>x</a:t>
            </a:r>
            <a:r>
              <a:rPr b="0" lang="en-US" sz="2400" spc="-1" strike="noStrike">
                <a:solidFill>
                  <a:schemeClr val="dk1"/>
                </a:solidFill>
                <a:latin typeface="Franklin Gothic Book"/>
              </a:rPr>
              <a:t>t</a:t>
            </a:r>
            <a:r>
              <a:rPr b="0" lang="en-US" sz="2400" spc="-1" strike="noStrike">
                <a:solidFill>
                  <a:schemeClr val="dk1"/>
                </a:solidFill>
                <a:latin typeface="Franklin Gothic Book"/>
              </a:rPr>
              <a:t> </a:t>
            </a:r>
            <a:r>
              <a:rPr b="0" lang="en-US" sz="2400" spc="-1" strike="noStrike">
                <a:solidFill>
                  <a:schemeClr val="dk1"/>
                </a:solidFill>
                <a:latin typeface="Franklin Gothic Book"/>
              </a:rPr>
              <a:t>w</a:t>
            </a:r>
            <a:r>
              <a:rPr b="0" lang="en-US" sz="2400" spc="-1" strike="noStrike">
                <a:solidFill>
                  <a:schemeClr val="dk1"/>
                </a:solidFill>
                <a:latin typeface="Franklin Gothic Book"/>
              </a:rPr>
              <a:t>o</a:t>
            </a:r>
            <a:r>
              <a:rPr b="0" lang="en-US" sz="2400" spc="-1" strike="noStrike">
                <a:solidFill>
                  <a:schemeClr val="dk1"/>
                </a:solidFill>
                <a:latin typeface="Franklin Gothic Book"/>
              </a:rPr>
              <a:t>u</a:t>
            </a:r>
            <a:r>
              <a:rPr b="0" lang="en-US" sz="2400" spc="-1" strike="noStrike">
                <a:solidFill>
                  <a:schemeClr val="dk1"/>
                </a:solidFill>
                <a:latin typeface="Franklin Gothic Book"/>
              </a:rPr>
              <a:t>l</a:t>
            </a:r>
            <a:r>
              <a:rPr b="0" lang="en-US" sz="2400" spc="-1" strike="noStrike">
                <a:solidFill>
                  <a:schemeClr val="dk1"/>
                </a:solidFill>
                <a:latin typeface="Franklin Gothic Book"/>
              </a:rPr>
              <a:t>d</a:t>
            </a:r>
            <a:r>
              <a:rPr b="0" lang="en-US" sz="2400" spc="-1" strike="noStrike">
                <a:solidFill>
                  <a:schemeClr val="dk1"/>
                </a:solidFill>
                <a:latin typeface="Franklin Gothic Book"/>
              </a:rPr>
              <a:t> </a:t>
            </a:r>
            <a:r>
              <a:rPr b="0" lang="en-US" sz="2400" spc="-1" strike="noStrike">
                <a:solidFill>
                  <a:schemeClr val="dk1"/>
                </a:solidFill>
                <a:latin typeface="Franklin Gothic Book"/>
              </a:rPr>
              <a:t>l</a:t>
            </a:r>
            <a:r>
              <a:rPr b="0" lang="en-US" sz="2400" spc="-1" strike="noStrike">
                <a:solidFill>
                  <a:schemeClr val="dk1"/>
                </a:solidFill>
                <a:latin typeface="Franklin Gothic Book"/>
              </a:rPr>
              <a:t>o</a:t>
            </a:r>
            <a:r>
              <a:rPr b="0" lang="en-US" sz="2400" spc="-1" strike="noStrike">
                <a:solidFill>
                  <a:schemeClr val="dk1"/>
                </a:solidFill>
                <a:latin typeface="Franklin Gothic Book"/>
              </a:rPr>
              <a:t>o</a:t>
            </a:r>
            <a:r>
              <a:rPr b="0" lang="en-US" sz="2400" spc="-1" strike="noStrike">
                <a:solidFill>
                  <a:schemeClr val="dk1"/>
                </a:solidFill>
                <a:latin typeface="Franklin Gothic Book"/>
              </a:rPr>
              <a:t>k</a:t>
            </a:r>
            <a:r>
              <a:rPr b="0" lang="en-US" sz="2400" spc="-1" strike="noStrike">
                <a:solidFill>
                  <a:schemeClr val="dk1"/>
                </a:solidFill>
                <a:latin typeface="Franklin Gothic Book"/>
              </a:rPr>
              <a:t> </a:t>
            </a:r>
            <a:r>
              <a:rPr b="0" lang="en-US" sz="2400" spc="-1" strike="noStrike">
                <a:solidFill>
                  <a:schemeClr val="dk1"/>
                </a:solidFill>
                <a:latin typeface="Franklin Gothic Book"/>
              </a:rPr>
              <a:t>l</a:t>
            </a:r>
            <a:r>
              <a:rPr b="0" lang="en-US" sz="2400" spc="-1" strike="noStrike">
                <a:solidFill>
                  <a:schemeClr val="dk1"/>
                </a:solidFill>
                <a:latin typeface="Franklin Gothic Book"/>
              </a:rPr>
              <a:t>i</a:t>
            </a:r>
            <a:r>
              <a:rPr b="0" lang="en-US" sz="2400" spc="-1" strike="noStrike">
                <a:solidFill>
                  <a:schemeClr val="dk1"/>
                </a:solidFill>
                <a:latin typeface="Franklin Gothic Book"/>
              </a:rPr>
              <a:t>k</a:t>
            </a:r>
            <a:r>
              <a:rPr b="0" lang="en-US" sz="2400" spc="-1" strike="noStrike">
                <a:solidFill>
                  <a:schemeClr val="dk1"/>
                </a:solidFill>
                <a:latin typeface="Franklin Gothic Book"/>
              </a:rPr>
              <a:t>e</a:t>
            </a:r>
            <a:r>
              <a:rPr b="0" lang="en-US" sz="2400" spc="-1" strike="noStrike">
                <a:solidFill>
                  <a:schemeClr val="dk1"/>
                </a:solidFill>
                <a:latin typeface="Franklin Gothic Book"/>
              </a:rPr>
              <a:t> </a:t>
            </a:r>
            <a:r>
              <a:rPr b="0" lang="en-US" sz="2400" spc="-1" strike="noStrike">
                <a:solidFill>
                  <a:schemeClr val="dk1"/>
                </a:solidFill>
                <a:latin typeface="Franklin Gothic Book"/>
              </a:rPr>
              <a:t>i</a:t>
            </a:r>
            <a:r>
              <a:rPr b="0" lang="en-US" sz="2400" spc="-1" strike="noStrike">
                <a:solidFill>
                  <a:schemeClr val="dk1"/>
                </a:solidFill>
                <a:latin typeface="Franklin Gothic Book"/>
              </a:rPr>
              <a:t>n</a:t>
            </a:r>
            <a:r>
              <a:rPr b="0" lang="en-US" sz="2400" spc="-1" strike="noStrike">
                <a:solidFill>
                  <a:schemeClr val="dk1"/>
                </a:solidFill>
                <a:latin typeface="Franklin Gothic Book"/>
              </a:rPr>
              <a:t> </a:t>
            </a:r>
            <a:r>
              <a:rPr b="0" lang="en-US" sz="2400" spc="-1" strike="noStrike">
                <a:solidFill>
                  <a:schemeClr val="dk1"/>
                </a:solidFill>
                <a:latin typeface="Franklin Gothic Book"/>
              </a:rPr>
              <a:t>t</a:t>
            </a:r>
            <a:r>
              <a:rPr b="0" lang="en-US" sz="2400" spc="-1" strike="noStrike">
                <a:solidFill>
                  <a:schemeClr val="dk1"/>
                </a:solidFill>
                <a:latin typeface="Franklin Gothic Book"/>
              </a:rPr>
              <a:t>h</a:t>
            </a:r>
            <a:r>
              <a:rPr b="0" lang="en-US" sz="2400" spc="-1" strike="noStrike">
                <a:solidFill>
                  <a:schemeClr val="dk1"/>
                </a:solidFill>
                <a:latin typeface="Franklin Gothic Book"/>
              </a:rPr>
              <a:t>i</a:t>
            </a:r>
            <a:r>
              <a:rPr b="0" lang="en-US" sz="2400" spc="-1" strike="noStrike">
                <a:solidFill>
                  <a:schemeClr val="dk1"/>
                </a:solidFill>
                <a:latin typeface="Franklin Gothic Book"/>
              </a:rPr>
              <a:t>s</a:t>
            </a:r>
            <a:r>
              <a:rPr b="0" lang="en-US" sz="2400" spc="-1" strike="noStrike">
                <a:solidFill>
                  <a:schemeClr val="dk1"/>
                </a:solidFill>
                <a:latin typeface="Franklin Gothic Book"/>
              </a:rPr>
              <a:t> </a:t>
            </a:r>
            <a:r>
              <a:rPr b="0" lang="en-US" sz="2400" spc="-1" strike="noStrike">
                <a:solidFill>
                  <a:schemeClr val="dk1"/>
                </a:solidFill>
                <a:latin typeface="Franklin Gothic Book"/>
              </a:rPr>
              <a:t>p</a:t>
            </a:r>
            <a:r>
              <a:rPr b="0" lang="en-US" sz="2400" spc="-1" strike="noStrike">
                <a:solidFill>
                  <a:schemeClr val="dk1"/>
                </a:solidFill>
                <a:latin typeface="Franklin Gothic Book"/>
              </a:rPr>
              <a:t>o</a:t>
            </a:r>
            <a:r>
              <a:rPr b="0" lang="en-US" sz="2400" spc="-1" strike="noStrike">
                <a:solidFill>
                  <a:schemeClr val="dk1"/>
                </a:solidFill>
                <a:latin typeface="Franklin Gothic Book"/>
              </a:rPr>
              <a:t>s</a:t>
            </a:r>
            <a:r>
              <a:rPr b="0" lang="en-US" sz="2400" spc="-1" strike="noStrike">
                <a:solidFill>
                  <a:schemeClr val="dk1"/>
                </a:solidFill>
                <a:latin typeface="Franklin Gothic Book"/>
              </a:rPr>
              <a:t>i</a:t>
            </a:r>
            <a:r>
              <a:rPr b="0" lang="en-US" sz="2400" spc="-1" strike="noStrike">
                <a:solidFill>
                  <a:schemeClr val="dk1"/>
                </a:solidFill>
                <a:latin typeface="Franklin Gothic Book"/>
              </a:rPr>
              <a:t>t</a:t>
            </a:r>
            <a:r>
              <a:rPr b="0" lang="en-US" sz="2400" spc="-1" strike="noStrike">
                <a:solidFill>
                  <a:schemeClr val="dk1"/>
                </a:solidFill>
                <a:latin typeface="Franklin Gothic Book"/>
              </a:rPr>
              <a:t>i</a:t>
            </a:r>
            <a:r>
              <a:rPr b="0" lang="en-US" sz="2400" spc="-1" strike="noStrike">
                <a:solidFill>
                  <a:schemeClr val="dk1"/>
                </a:solidFill>
                <a:latin typeface="Franklin Gothic Book"/>
              </a:rPr>
              <a:t>o</a:t>
            </a:r>
            <a:r>
              <a:rPr b="0" lang="en-US" sz="2400" spc="-1" strike="noStrike">
                <a:solidFill>
                  <a:schemeClr val="dk1"/>
                </a:solidFill>
                <a:latin typeface="Franklin Gothic Book"/>
              </a:rPr>
              <a:t>n</a:t>
            </a:r>
            <a:r>
              <a:rPr b="0" lang="en-US" sz="2400" spc="-1" strike="noStrike">
                <a:solidFill>
                  <a:schemeClr val="dk1"/>
                </a:solidFill>
                <a:latin typeface="Franklin Gothic Book"/>
              </a:rPr>
              <a:t>.</a:t>
            </a:r>
            <a:r>
              <a:rPr b="0" lang="en-US" sz="2400" spc="-1" strike="noStrike">
                <a:solidFill>
                  <a:schemeClr val="dk1"/>
                </a:solidFill>
                <a:latin typeface="Franklin Gothic Book"/>
              </a:rPr>
              <a:t> </a:t>
            </a:r>
            <a:r>
              <a:rPr b="0" lang="en-US" sz="2400" spc="-1" strike="noStrike">
                <a:solidFill>
                  <a:schemeClr val="dk1"/>
                </a:solidFill>
                <a:latin typeface="Franklin Gothic Book"/>
              </a:rPr>
              <a:t>B</a:t>
            </a:r>
            <a:r>
              <a:rPr b="0" lang="en-US" sz="2400" spc="-1" strike="noStrike">
                <a:solidFill>
                  <a:schemeClr val="dk1"/>
                </a:solidFill>
                <a:latin typeface="Franklin Gothic Book"/>
              </a:rPr>
              <a:t>e</a:t>
            </a:r>
            <a:r>
              <a:rPr b="0" lang="en-US" sz="2400" spc="-1" strike="noStrike">
                <a:solidFill>
                  <a:schemeClr val="dk1"/>
                </a:solidFill>
                <a:latin typeface="Franklin Gothic Book"/>
              </a:rPr>
              <a:t> </a:t>
            </a:r>
            <a:r>
              <a:rPr b="0" lang="en-US" sz="2400" spc="-1" strike="noStrike">
                <a:solidFill>
                  <a:schemeClr val="dk1"/>
                </a:solidFill>
                <a:latin typeface="Franklin Gothic Book"/>
              </a:rPr>
              <a:t>s</a:t>
            </a:r>
            <a:r>
              <a:rPr b="0" lang="en-US" sz="2400" spc="-1" strike="noStrike">
                <a:solidFill>
                  <a:schemeClr val="dk1"/>
                </a:solidFill>
                <a:latin typeface="Franklin Gothic Book"/>
              </a:rPr>
              <a:t>u</a:t>
            </a:r>
            <a:r>
              <a:rPr b="0" lang="en-US" sz="2400" spc="-1" strike="noStrike">
                <a:solidFill>
                  <a:schemeClr val="dk1"/>
                </a:solidFill>
                <a:latin typeface="Franklin Gothic Book"/>
              </a:rPr>
              <a:t>r</a:t>
            </a:r>
            <a:r>
              <a:rPr b="0" lang="en-US" sz="2400" spc="-1" strike="noStrike">
                <a:solidFill>
                  <a:schemeClr val="dk1"/>
                </a:solidFill>
                <a:latin typeface="Franklin Gothic Book"/>
              </a:rPr>
              <a:t>e</a:t>
            </a:r>
            <a:r>
              <a:rPr b="0" lang="en-US" sz="2400" spc="-1" strike="noStrike">
                <a:solidFill>
                  <a:schemeClr val="dk1"/>
                </a:solidFill>
                <a:latin typeface="Franklin Gothic Book"/>
              </a:rPr>
              <a:t> </a:t>
            </a:r>
            <a:r>
              <a:rPr b="0" lang="en-US" sz="2400" spc="-1" strike="noStrike">
                <a:solidFill>
                  <a:schemeClr val="dk1"/>
                </a:solidFill>
                <a:latin typeface="Franklin Gothic Book"/>
              </a:rPr>
              <a:t>w</a:t>
            </a:r>
            <a:r>
              <a:rPr b="0" lang="en-US" sz="2400" spc="-1" strike="noStrike">
                <a:solidFill>
                  <a:schemeClr val="dk1"/>
                </a:solidFill>
                <a:latin typeface="Franklin Gothic Book"/>
              </a:rPr>
              <a:t>h</a:t>
            </a:r>
            <a:r>
              <a:rPr b="0" lang="en-US" sz="2400" spc="-1" strike="noStrike">
                <a:solidFill>
                  <a:schemeClr val="dk1"/>
                </a:solidFill>
                <a:latin typeface="Franklin Gothic Book"/>
              </a:rPr>
              <a:t>e</a:t>
            </a:r>
            <a:r>
              <a:rPr b="0" lang="en-US" sz="2400" spc="-1" strike="noStrike">
                <a:solidFill>
                  <a:schemeClr val="dk1"/>
                </a:solidFill>
                <a:latin typeface="Franklin Gothic Book"/>
              </a:rPr>
              <a:t>n</a:t>
            </a:r>
            <a:r>
              <a:rPr b="0" lang="en-US" sz="2400" spc="-1" strike="noStrike">
                <a:solidFill>
                  <a:schemeClr val="dk1"/>
                </a:solidFill>
                <a:latin typeface="Franklin Gothic Book"/>
              </a:rPr>
              <a:t> </a:t>
            </a:r>
            <a:r>
              <a:rPr b="0" lang="en-US" sz="2400" spc="-1" strike="noStrike">
                <a:solidFill>
                  <a:schemeClr val="dk1"/>
                </a:solidFill>
                <a:latin typeface="Franklin Gothic Book"/>
              </a:rPr>
              <a:t>y</a:t>
            </a:r>
            <a:r>
              <a:rPr b="0" lang="en-US" sz="2400" spc="-1" strike="noStrike">
                <a:solidFill>
                  <a:schemeClr val="dk1"/>
                </a:solidFill>
                <a:latin typeface="Franklin Gothic Book"/>
              </a:rPr>
              <a:t>o</a:t>
            </a:r>
            <a:r>
              <a:rPr b="0" lang="en-US" sz="2400" spc="-1" strike="noStrike">
                <a:solidFill>
                  <a:schemeClr val="dk1"/>
                </a:solidFill>
                <a:latin typeface="Franklin Gothic Book"/>
              </a:rPr>
              <a:t>u</a:t>
            </a:r>
            <a:r>
              <a:rPr b="0" lang="en-US" sz="2400" spc="-1" strike="noStrike">
                <a:solidFill>
                  <a:schemeClr val="dk1"/>
                </a:solidFill>
                <a:latin typeface="Franklin Gothic Book"/>
              </a:rPr>
              <a:t> </a:t>
            </a:r>
            <a:r>
              <a:rPr b="0" lang="en-US" sz="2400" spc="-1" strike="noStrike">
                <a:solidFill>
                  <a:schemeClr val="dk1"/>
                </a:solidFill>
                <a:latin typeface="Franklin Gothic Book"/>
              </a:rPr>
              <a:t>t</a:t>
            </a:r>
            <a:r>
              <a:rPr b="0" lang="en-US" sz="2400" spc="-1" strike="noStrike">
                <a:solidFill>
                  <a:schemeClr val="dk1"/>
                </a:solidFill>
                <a:latin typeface="Franklin Gothic Book"/>
              </a:rPr>
              <a:t>e</a:t>
            </a:r>
            <a:r>
              <a:rPr b="0" lang="en-US" sz="2400" spc="-1" strike="noStrike">
                <a:solidFill>
                  <a:schemeClr val="dk1"/>
                </a:solidFill>
                <a:latin typeface="Franklin Gothic Book"/>
              </a:rPr>
              <a:t>l</a:t>
            </a:r>
            <a:r>
              <a:rPr b="0" lang="en-US" sz="2400" spc="-1" strike="noStrike">
                <a:solidFill>
                  <a:schemeClr val="dk1"/>
                </a:solidFill>
                <a:latin typeface="Franklin Gothic Book"/>
              </a:rPr>
              <a:t>l</a:t>
            </a:r>
            <a:r>
              <a:rPr b="0" lang="en-US" sz="2400" spc="-1" strike="noStrike">
                <a:solidFill>
                  <a:schemeClr val="dk1"/>
                </a:solidFill>
                <a:latin typeface="Franklin Gothic Book"/>
              </a:rPr>
              <a:t> </a:t>
            </a:r>
            <a:r>
              <a:rPr b="0" lang="en-US" sz="2400" spc="-1" strike="noStrike">
                <a:solidFill>
                  <a:schemeClr val="dk1"/>
                </a:solidFill>
                <a:latin typeface="Franklin Gothic Book"/>
              </a:rPr>
              <a:t>y</a:t>
            </a:r>
            <a:r>
              <a:rPr b="0" lang="en-US" sz="2400" spc="-1" strike="noStrike">
                <a:solidFill>
                  <a:schemeClr val="dk1"/>
                </a:solidFill>
                <a:latin typeface="Franklin Gothic Book"/>
              </a:rPr>
              <a:t>o</a:t>
            </a:r>
            <a:r>
              <a:rPr b="0" lang="en-US" sz="2400" spc="-1" strike="noStrike">
                <a:solidFill>
                  <a:schemeClr val="dk1"/>
                </a:solidFill>
                <a:latin typeface="Franklin Gothic Book"/>
              </a:rPr>
              <a:t>u</a:t>
            </a:r>
            <a:r>
              <a:rPr b="0" lang="en-US" sz="2400" spc="-1" strike="noStrike">
                <a:solidFill>
                  <a:schemeClr val="dk1"/>
                </a:solidFill>
                <a:latin typeface="Franklin Gothic Book"/>
              </a:rPr>
              <a:t>r</a:t>
            </a:r>
            <a:r>
              <a:rPr b="0" lang="en-US" sz="2400" spc="-1" strike="noStrike">
                <a:solidFill>
                  <a:schemeClr val="dk1"/>
                </a:solidFill>
                <a:latin typeface="Franklin Gothic Book"/>
              </a:rPr>
              <a:t> </a:t>
            </a:r>
            <a:r>
              <a:rPr b="0" lang="en-US" sz="2400" spc="-1" strike="noStrike">
                <a:solidFill>
                  <a:schemeClr val="dk1"/>
                </a:solidFill>
                <a:latin typeface="Franklin Gothic Book"/>
              </a:rPr>
              <a:t>s</a:t>
            </a:r>
            <a:r>
              <a:rPr b="0" lang="en-US" sz="2400" spc="-1" strike="noStrike">
                <a:solidFill>
                  <a:schemeClr val="dk1"/>
                </a:solidFill>
                <a:latin typeface="Franklin Gothic Book"/>
              </a:rPr>
              <a:t>t</a:t>
            </a:r>
            <a:r>
              <a:rPr b="0" lang="en-US" sz="2400" spc="-1" strike="noStrike">
                <a:solidFill>
                  <a:schemeClr val="dk1"/>
                </a:solidFill>
                <a:latin typeface="Franklin Gothic Book"/>
              </a:rPr>
              <a:t>o</a:t>
            </a:r>
            <a:r>
              <a:rPr b="0" lang="en-US" sz="2400" spc="-1" strike="noStrike">
                <a:solidFill>
                  <a:schemeClr val="dk1"/>
                </a:solidFill>
                <a:latin typeface="Franklin Gothic Book"/>
              </a:rPr>
              <a:t>r</a:t>
            </a:r>
            <a:r>
              <a:rPr b="0" lang="en-US" sz="2400" spc="-1" strike="noStrike">
                <a:solidFill>
                  <a:schemeClr val="dk1"/>
                </a:solidFill>
                <a:latin typeface="Franklin Gothic Book"/>
              </a:rPr>
              <a:t>y</a:t>
            </a:r>
            <a:r>
              <a:rPr b="0" lang="en-US" sz="2400" spc="-1" strike="noStrike">
                <a:solidFill>
                  <a:schemeClr val="dk1"/>
                </a:solidFill>
                <a:latin typeface="Franklin Gothic Book"/>
              </a:rPr>
              <a:t> </a:t>
            </a:r>
            <a:r>
              <a:rPr b="0" lang="en-US" sz="2400" spc="-1" strike="noStrike">
                <a:solidFill>
                  <a:schemeClr val="dk1"/>
                </a:solidFill>
                <a:latin typeface="Franklin Gothic Book"/>
              </a:rPr>
              <a:t>o</a:t>
            </a:r>
            <a:r>
              <a:rPr b="0" lang="en-US" sz="2400" spc="-1" strike="noStrike">
                <a:solidFill>
                  <a:schemeClr val="dk1"/>
                </a:solidFill>
                <a:latin typeface="Franklin Gothic Book"/>
              </a:rPr>
              <a:t>r</a:t>
            </a:r>
            <a:r>
              <a:rPr b="0" lang="en-US" sz="2400" spc="-1" strike="noStrike">
                <a:solidFill>
                  <a:schemeClr val="dk1"/>
                </a:solidFill>
                <a:latin typeface="Franklin Gothic Book"/>
              </a:rPr>
              <a:t> </a:t>
            </a:r>
            <a:r>
              <a:rPr b="0" lang="en-US" sz="2400" spc="-1" strike="noStrike">
                <a:solidFill>
                  <a:schemeClr val="dk1"/>
                </a:solidFill>
                <a:latin typeface="Franklin Gothic Book"/>
              </a:rPr>
              <a:t>p</a:t>
            </a:r>
            <a:r>
              <a:rPr b="0" lang="en-US" sz="2400" spc="-1" strike="noStrike">
                <a:solidFill>
                  <a:schemeClr val="dk1"/>
                </a:solidFill>
                <a:latin typeface="Franklin Gothic Book"/>
              </a:rPr>
              <a:t>o</a:t>
            </a:r>
            <a:r>
              <a:rPr b="0" lang="en-US" sz="2400" spc="-1" strike="noStrike">
                <a:solidFill>
                  <a:schemeClr val="dk1"/>
                </a:solidFill>
                <a:latin typeface="Franklin Gothic Book"/>
              </a:rPr>
              <a:t>i</a:t>
            </a:r>
            <a:r>
              <a:rPr b="0" lang="en-US" sz="2400" spc="-1" strike="noStrike">
                <a:solidFill>
                  <a:schemeClr val="dk1"/>
                </a:solidFill>
                <a:latin typeface="Franklin Gothic Book"/>
              </a:rPr>
              <a:t>n</a:t>
            </a:r>
            <a:r>
              <a:rPr b="0" lang="en-US" sz="2400" spc="-1" strike="noStrike">
                <a:solidFill>
                  <a:schemeClr val="dk1"/>
                </a:solidFill>
                <a:latin typeface="Franklin Gothic Book"/>
              </a:rPr>
              <a:t>t</a:t>
            </a:r>
            <a:r>
              <a:rPr b="0" lang="en-US" sz="2400" spc="-1" strike="noStrike">
                <a:solidFill>
                  <a:schemeClr val="dk1"/>
                </a:solidFill>
                <a:latin typeface="Franklin Gothic Book"/>
              </a:rPr>
              <a:t> </a:t>
            </a:r>
            <a:r>
              <a:rPr b="0" lang="en-US" sz="2400" spc="-1" strike="noStrike">
                <a:solidFill>
                  <a:schemeClr val="dk1"/>
                </a:solidFill>
                <a:latin typeface="Franklin Gothic Book"/>
              </a:rPr>
              <a:t>t</a:t>
            </a:r>
            <a:r>
              <a:rPr b="0" lang="en-US" sz="2400" spc="-1" strike="noStrike">
                <a:solidFill>
                  <a:schemeClr val="dk1"/>
                </a:solidFill>
                <a:latin typeface="Franklin Gothic Book"/>
              </a:rPr>
              <a:t>h</a:t>
            </a:r>
            <a:r>
              <a:rPr b="0" lang="en-US" sz="2400" spc="-1" strike="noStrike">
                <a:solidFill>
                  <a:schemeClr val="dk1"/>
                </a:solidFill>
                <a:latin typeface="Franklin Gothic Book"/>
              </a:rPr>
              <a:t>a</a:t>
            </a:r>
            <a:r>
              <a:rPr b="0" lang="en-US" sz="2400" spc="-1" strike="noStrike">
                <a:solidFill>
                  <a:schemeClr val="dk1"/>
                </a:solidFill>
                <a:latin typeface="Franklin Gothic Book"/>
              </a:rPr>
              <a:t>t</a:t>
            </a:r>
            <a:r>
              <a:rPr b="0" lang="en-US" sz="2400" spc="-1" strike="noStrike">
                <a:solidFill>
                  <a:schemeClr val="dk1"/>
                </a:solidFill>
                <a:latin typeface="Franklin Gothic Book"/>
              </a:rPr>
              <a:t> </a:t>
            </a:r>
            <a:r>
              <a:rPr b="0" lang="en-US" sz="2400" spc="-1" strike="noStrike">
                <a:solidFill>
                  <a:schemeClr val="dk1"/>
                </a:solidFill>
                <a:latin typeface="Franklin Gothic Book"/>
              </a:rPr>
              <a:t>y</a:t>
            </a:r>
            <a:r>
              <a:rPr b="0" lang="en-US" sz="2400" spc="-1" strike="noStrike">
                <a:solidFill>
                  <a:schemeClr val="dk1"/>
                </a:solidFill>
                <a:latin typeface="Franklin Gothic Book"/>
              </a:rPr>
              <a:t>o</a:t>
            </a:r>
            <a:r>
              <a:rPr b="0" lang="en-US" sz="2400" spc="-1" strike="noStrike">
                <a:solidFill>
                  <a:schemeClr val="dk1"/>
                </a:solidFill>
                <a:latin typeface="Franklin Gothic Book"/>
              </a:rPr>
              <a:t>u</a:t>
            </a:r>
            <a:r>
              <a:rPr b="0" lang="en-US" sz="2400" spc="-1" strike="noStrike">
                <a:solidFill>
                  <a:schemeClr val="dk1"/>
                </a:solidFill>
                <a:latin typeface="Franklin Gothic Book"/>
              </a:rPr>
              <a:t>r</a:t>
            </a:r>
            <a:r>
              <a:rPr b="0" lang="en-US" sz="2400" spc="-1" strike="noStrike">
                <a:solidFill>
                  <a:schemeClr val="dk1"/>
                </a:solidFill>
                <a:latin typeface="Franklin Gothic Book"/>
              </a:rPr>
              <a:t> </a:t>
            </a:r>
            <a:r>
              <a:rPr b="0" lang="en-US" sz="2400" spc="-1" strike="noStrike">
                <a:solidFill>
                  <a:schemeClr val="dk1"/>
                </a:solidFill>
                <a:latin typeface="Franklin Gothic Book"/>
              </a:rPr>
              <a:t>a</a:t>
            </a:r>
            <a:r>
              <a:rPr b="0" lang="en-US" sz="2400" spc="-1" strike="noStrike">
                <a:solidFill>
                  <a:schemeClr val="dk1"/>
                </a:solidFill>
                <a:latin typeface="Franklin Gothic Book"/>
              </a:rPr>
              <a:t>u</a:t>
            </a:r>
            <a:r>
              <a:rPr b="0" lang="en-US" sz="2400" spc="-1" strike="noStrike">
                <a:solidFill>
                  <a:schemeClr val="dk1"/>
                </a:solidFill>
                <a:latin typeface="Franklin Gothic Book"/>
              </a:rPr>
              <a:t>d</a:t>
            </a:r>
            <a:r>
              <a:rPr b="0" lang="en-US" sz="2400" spc="-1" strike="noStrike">
                <a:solidFill>
                  <a:schemeClr val="dk1"/>
                </a:solidFill>
                <a:latin typeface="Franklin Gothic Book"/>
              </a:rPr>
              <a:t>i</a:t>
            </a:r>
            <a:r>
              <a:rPr b="0" lang="en-US" sz="2400" spc="-1" strike="noStrike">
                <a:solidFill>
                  <a:schemeClr val="dk1"/>
                </a:solidFill>
                <a:latin typeface="Franklin Gothic Book"/>
              </a:rPr>
              <a:t>e</a:t>
            </a:r>
            <a:r>
              <a:rPr b="0" lang="en-US" sz="2400" spc="-1" strike="noStrike">
                <a:solidFill>
                  <a:schemeClr val="dk1"/>
                </a:solidFill>
                <a:latin typeface="Franklin Gothic Book"/>
              </a:rPr>
              <a:t>n</a:t>
            </a:r>
            <a:r>
              <a:rPr b="0" lang="en-US" sz="2400" spc="-1" strike="noStrike">
                <a:solidFill>
                  <a:schemeClr val="dk1"/>
                </a:solidFill>
                <a:latin typeface="Franklin Gothic Book"/>
              </a:rPr>
              <a:t>c</a:t>
            </a:r>
            <a:r>
              <a:rPr b="0" lang="en-US" sz="2400" spc="-1" strike="noStrike">
                <a:solidFill>
                  <a:schemeClr val="dk1"/>
                </a:solidFill>
                <a:latin typeface="Franklin Gothic Book"/>
              </a:rPr>
              <a:t>e</a:t>
            </a:r>
            <a:r>
              <a:rPr b="0" lang="en-US" sz="2400" spc="-1" strike="noStrike">
                <a:solidFill>
                  <a:schemeClr val="dk1"/>
                </a:solidFill>
                <a:latin typeface="Franklin Gothic Book"/>
              </a:rPr>
              <a:t> </a:t>
            </a:r>
            <a:r>
              <a:rPr b="0" lang="en-US" sz="2400" spc="-1" strike="noStrike">
                <a:solidFill>
                  <a:schemeClr val="dk1"/>
                </a:solidFill>
                <a:latin typeface="Franklin Gothic Book"/>
              </a:rPr>
              <a:t>i</a:t>
            </a:r>
            <a:r>
              <a:rPr b="0" lang="en-US" sz="2400" spc="-1" strike="noStrike">
                <a:solidFill>
                  <a:schemeClr val="dk1"/>
                </a:solidFill>
                <a:latin typeface="Franklin Gothic Book"/>
              </a:rPr>
              <a:t>s</a:t>
            </a:r>
            <a:r>
              <a:rPr b="0" lang="en-US" sz="2400" spc="-1" strike="noStrike">
                <a:solidFill>
                  <a:schemeClr val="dk1"/>
                </a:solidFill>
                <a:latin typeface="Franklin Gothic Book"/>
              </a:rPr>
              <a:t> </a:t>
            </a:r>
            <a:r>
              <a:rPr b="0" lang="en-US" sz="2400" spc="-1" strike="noStrike">
                <a:solidFill>
                  <a:schemeClr val="dk1"/>
                </a:solidFill>
                <a:latin typeface="Franklin Gothic Book"/>
              </a:rPr>
              <a:t>e</a:t>
            </a:r>
            <a:r>
              <a:rPr b="0" lang="en-US" sz="2400" spc="-1" strike="noStrike">
                <a:solidFill>
                  <a:schemeClr val="dk1"/>
                </a:solidFill>
                <a:latin typeface="Franklin Gothic Book"/>
              </a:rPr>
              <a:t>n</a:t>
            </a:r>
            <a:r>
              <a:rPr b="0" lang="en-US" sz="2400" spc="-1" strike="noStrike">
                <a:solidFill>
                  <a:schemeClr val="dk1"/>
                </a:solidFill>
                <a:latin typeface="Franklin Gothic Book"/>
              </a:rPr>
              <a:t>g</a:t>
            </a:r>
            <a:r>
              <a:rPr b="0" lang="en-US" sz="2400" spc="-1" strike="noStrike">
                <a:solidFill>
                  <a:schemeClr val="dk1"/>
                </a:solidFill>
                <a:latin typeface="Franklin Gothic Book"/>
              </a:rPr>
              <a:t>a</a:t>
            </a:r>
            <a:r>
              <a:rPr b="0" lang="en-US" sz="2400" spc="-1" strike="noStrike">
                <a:solidFill>
                  <a:schemeClr val="dk1"/>
                </a:solidFill>
                <a:latin typeface="Franklin Gothic Book"/>
              </a:rPr>
              <a:t>g</a:t>
            </a:r>
            <a:r>
              <a:rPr b="0" lang="en-US" sz="2400" spc="-1" strike="noStrike">
                <a:solidFill>
                  <a:schemeClr val="dk1"/>
                </a:solidFill>
                <a:latin typeface="Franklin Gothic Book"/>
              </a:rPr>
              <a:t>e</a:t>
            </a:r>
            <a:r>
              <a:rPr b="0" lang="en-US" sz="2400" spc="-1" strike="noStrike">
                <a:solidFill>
                  <a:schemeClr val="dk1"/>
                </a:solidFill>
                <a:latin typeface="Franklin Gothic Book"/>
              </a:rPr>
              <a:t>d</a:t>
            </a:r>
            <a:r>
              <a:rPr b="0" lang="en-US" sz="2400" spc="-1" strike="noStrike">
                <a:solidFill>
                  <a:schemeClr val="dk1"/>
                </a:solidFill>
                <a:latin typeface="Franklin Gothic Book"/>
              </a:rPr>
              <a:t>.</a:t>
            </a:r>
            <a:endParaRPr b="0" lang="en-US" sz="2400" spc="-1" strike="noStrike">
              <a:solidFill>
                <a:srgbClr val="000000"/>
              </a:solidFill>
              <a:latin typeface="Arial"/>
            </a:endParaRPr>
          </a:p>
        </p:txBody>
      </p:sp>
      <p:sp>
        <p:nvSpPr>
          <p:cNvPr id="296" name="Callout Text" hidden="1"/>
          <p:cNvSpPr/>
          <p:nvPr/>
        </p:nvSpPr>
        <p:spPr>
          <a:xfrm>
            <a:off x="277200" y="241200"/>
            <a:ext cx="6134760" cy="3291480"/>
          </a:xfrm>
          <a:prstGeom prst="wedgeRectCallout">
            <a:avLst>
              <a:gd name="adj1" fmla="val 62167"/>
              <a:gd name="adj2" fmla="val 84967"/>
            </a:avLst>
          </a:prstGeom>
          <a:solidFill>
            <a:schemeClr val="dk2"/>
          </a:solidFill>
          <a:ln w="12600">
            <a:solidFill>
              <a:schemeClr val="dk1"/>
            </a:solidFill>
            <a:round/>
          </a:ln>
        </p:spPr>
        <p:style>
          <a:lnRef idx="0"/>
          <a:fillRef idx="0"/>
          <a:effectRef idx="0"/>
          <a:fontRef idx="minor"/>
        </p:style>
        <p:txBody>
          <a:bodyPr lIns="90000" rIns="90000" tIns="45000" bIns="45000" anchor="t">
            <a:noAutofit/>
          </a:bodyPr>
          <a:p>
            <a:pPr algn="ctr" defTabSz="1371600">
              <a:lnSpc>
                <a:spcPts val="2999"/>
              </a:lnSpc>
            </a:pPr>
            <a:endParaRPr b="0" lang="en-US" sz="4200" spc="-1" strike="noStrike">
              <a:solidFill>
                <a:srgbClr val="ffffff"/>
              </a:solidFill>
              <a:latin typeface="Arial"/>
            </a:endParaRPr>
          </a:p>
          <a:p>
            <a:pPr algn="ctr" defTabSz="1371600">
              <a:lnSpc>
                <a:spcPts val="2999"/>
              </a:lnSpc>
            </a:pPr>
            <a:r>
              <a:rPr b="1" lang="en-US" sz="4200" spc="-1" strike="noStrike">
                <a:solidFill>
                  <a:srgbClr val="ff0000"/>
                </a:solidFill>
                <a:latin typeface="Calibri"/>
              </a:rPr>
              <a:t>NOTE: </a:t>
            </a:r>
            <a:r>
              <a:rPr b="1" lang="en-US" sz="3500" spc="-1" strike="noStrike">
                <a:solidFill>
                  <a:schemeClr val="lt1"/>
                </a:solidFill>
                <a:latin typeface="Calibri"/>
              </a:rPr>
              <a:t>This may look strange and cluttered, but it plays and looks differently in slideshow mode, (hit F5 to play)</a:t>
            </a:r>
            <a:br>
              <a:rPr sz="3500"/>
            </a:br>
            <a:r>
              <a:rPr b="1" lang="en-US" sz="3500" spc="-1" strike="noStrike">
                <a:solidFill>
                  <a:schemeClr val="lt1"/>
                </a:solidFill>
                <a:latin typeface="Calibri"/>
              </a:rPr>
              <a:t>So change the text and what you need…then push play to see the results.</a:t>
            </a:r>
            <a:endParaRPr b="0" lang="en-US" sz="3500" spc="-1" strike="noStrike">
              <a:solidFill>
                <a:srgbClr val="ffffff"/>
              </a:solidFill>
              <a:latin typeface="Arial"/>
            </a:endParaRPr>
          </a:p>
        </p:txBody>
      </p:sp>
      <p:sp>
        <p:nvSpPr>
          <p:cNvPr id="297" name="TextBox 1"/>
          <p:cNvSpPr/>
          <p:nvPr/>
        </p:nvSpPr>
        <p:spPr>
          <a:xfrm>
            <a:off x="6703920" y="7475040"/>
            <a:ext cx="4994640" cy="1331640"/>
          </a:xfrm>
          <a:prstGeom prst="rect">
            <a:avLst/>
          </a:prstGeom>
          <a:noFill/>
          <a:ln w="0">
            <a:noFill/>
          </a:ln>
        </p:spPr>
        <p:style>
          <a:lnRef idx="0"/>
          <a:fillRef idx="0"/>
          <a:effectRef idx="0"/>
          <a:fontRef idx="minor"/>
        </p:style>
        <p:txBody>
          <a:bodyPr lIns="90000" rIns="90000" tIns="45000" bIns="45000" anchor="t">
            <a:spAutoFit/>
          </a:bodyPr>
          <a:p>
            <a:pPr algn="ctr" defTabSz="1200240">
              <a:lnSpc>
                <a:spcPts val="2200"/>
              </a:lnSpc>
              <a:spcAft>
                <a:spcPts val="981"/>
              </a:spcAft>
            </a:pPr>
            <a:r>
              <a:rPr b="1" lang="en-US" sz="2800" spc="-1" strike="noStrike">
                <a:solidFill>
                  <a:schemeClr val="dk1"/>
                </a:solidFill>
                <a:latin typeface="Franklin Gothic Book"/>
              </a:rPr>
              <a:t>DETAILED INFORMATION</a:t>
            </a:r>
            <a:endParaRPr b="0" lang="en-US" sz="2800" spc="-1" strike="noStrike">
              <a:solidFill>
                <a:srgbClr val="000000"/>
              </a:solidFill>
              <a:latin typeface="Arial"/>
            </a:endParaRPr>
          </a:p>
          <a:p>
            <a:pPr algn="ctr" defTabSz="1200240">
              <a:lnSpc>
                <a:spcPts val="2200"/>
              </a:lnSpc>
              <a:spcAft>
                <a:spcPts val="839"/>
              </a:spcAft>
            </a:pPr>
            <a:r>
              <a:rPr b="0" lang="en-US" sz="2400" spc="-1" strike="noStrike">
                <a:solidFill>
                  <a:schemeClr val="dk1"/>
                </a:solidFill>
                <a:latin typeface="Franklin Gothic Book"/>
              </a:rPr>
              <a:t>Providing detailed information about each property including photos ,pricing and description.</a:t>
            </a:r>
            <a:endParaRPr b="0" lang="en-US" sz="2400" spc="-1" strike="noStrike">
              <a:solidFill>
                <a:srgbClr val="000000"/>
              </a:solidFill>
              <a:latin typeface="Arial"/>
            </a:endParaRPr>
          </a:p>
        </p:txBody>
      </p:sp>
      <p:sp>
        <p:nvSpPr>
          <p:cNvPr id="298" name="TextBox 3"/>
          <p:cNvSpPr/>
          <p:nvPr/>
        </p:nvSpPr>
        <p:spPr>
          <a:xfrm>
            <a:off x="12731760" y="7475040"/>
            <a:ext cx="4994640" cy="1331640"/>
          </a:xfrm>
          <a:prstGeom prst="rect">
            <a:avLst/>
          </a:prstGeom>
          <a:noFill/>
          <a:ln w="0">
            <a:noFill/>
          </a:ln>
        </p:spPr>
        <p:style>
          <a:lnRef idx="0"/>
          <a:fillRef idx="0"/>
          <a:effectRef idx="0"/>
          <a:fontRef idx="minor"/>
        </p:style>
        <p:txBody>
          <a:bodyPr lIns="90000" rIns="90000" tIns="45000" bIns="45000" anchor="t">
            <a:spAutoFit/>
          </a:bodyPr>
          <a:p>
            <a:pPr defTabSz="1200240">
              <a:lnSpc>
                <a:spcPts val="2200"/>
              </a:lnSpc>
              <a:spcAft>
                <a:spcPts val="981"/>
              </a:spcAft>
            </a:pPr>
            <a:r>
              <a:rPr b="1" lang="en-US" sz="2800" spc="-1" strike="noStrike">
                <a:solidFill>
                  <a:schemeClr val="dk1"/>
                </a:solidFill>
                <a:latin typeface="Franklin Gothic Book"/>
              </a:rPr>
              <a:t>USER FRIENDLY INTERFACE</a:t>
            </a:r>
            <a:endParaRPr b="0" lang="en-US" sz="2800" spc="-1" strike="noStrike">
              <a:solidFill>
                <a:srgbClr val="000000"/>
              </a:solidFill>
              <a:latin typeface="Arial"/>
            </a:endParaRPr>
          </a:p>
          <a:p>
            <a:pPr defTabSz="1200240">
              <a:lnSpc>
                <a:spcPts val="2200"/>
              </a:lnSpc>
              <a:spcAft>
                <a:spcPts val="839"/>
              </a:spcAft>
            </a:pPr>
            <a:r>
              <a:rPr b="0" lang="en-US" sz="2400" spc="-1" strike="noStrike">
                <a:solidFill>
                  <a:schemeClr val="dk1"/>
                </a:solidFill>
                <a:latin typeface="Franklin Gothic Book"/>
              </a:rPr>
              <a:t>Has a user friendly and intuitive interface for searching and browsing housing options</a:t>
            </a:r>
            <a:endParaRPr b="0" lang="en-US" sz="2400" spc="-1" strike="noStrike">
              <a:solidFill>
                <a:srgbClr val="000000"/>
              </a:solidFill>
              <a:latin typeface="Arial"/>
            </a:endParaRPr>
          </a:p>
        </p:txBody>
      </p:sp>
      <p:sp>
        <p:nvSpPr>
          <p:cNvPr id="299" name="TextBox 2"/>
          <p:cNvSpPr/>
          <p:nvPr/>
        </p:nvSpPr>
        <p:spPr>
          <a:xfrm>
            <a:off x="651960" y="4050000"/>
            <a:ext cx="4994640" cy="1611000"/>
          </a:xfrm>
          <a:prstGeom prst="rect">
            <a:avLst/>
          </a:prstGeom>
          <a:noFill/>
          <a:ln w="0">
            <a:noFill/>
          </a:ln>
        </p:spPr>
        <p:style>
          <a:lnRef idx="0"/>
          <a:fillRef idx="0"/>
          <a:effectRef idx="0"/>
          <a:fontRef idx="minor"/>
        </p:style>
        <p:txBody>
          <a:bodyPr lIns="90000" rIns="90000" tIns="45000" bIns="45000" anchor="t">
            <a:spAutoFit/>
          </a:bodyPr>
          <a:p>
            <a:pPr algn="r" defTabSz="1200240">
              <a:lnSpc>
                <a:spcPts val="2200"/>
              </a:lnSpc>
              <a:spcAft>
                <a:spcPts val="981"/>
              </a:spcAft>
            </a:pPr>
            <a:r>
              <a:rPr b="1" lang="en-US" sz="2800" spc="-1" strike="noStrike">
                <a:solidFill>
                  <a:schemeClr val="dk1"/>
                </a:solidFill>
                <a:latin typeface="Franklin Gothic Book"/>
              </a:rPr>
              <a:t>COMPREHENSIVE DATABASE </a:t>
            </a:r>
            <a:endParaRPr b="0" lang="en-US" sz="2800" spc="-1" strike="noStrike">
              <a:solidFill>
                <a:srgbClr val="000000"/>
              </a:solidFill>
              <a:latin typeface="Arial"/>
            </a:endParaRPr>
          </a:p>
          <a:p>
            <a:pPr algn="r" defTabSz="1200240">
              <a:lnSpc>
                <a:spcPts val="2200"/>
              </a:lnSpc>
              <a:spcAft>
                <a:spcPts val="839"/>
              </a:spcAft>
            </a:pPr>
            <a:r>
              <a:rPr b="0" lang="en-US" sz="2400" spc="-1" strike="noStrike">
                <a:solidFill>
                  <a:schemeClr val="dk1"/>
                </a:solidFill>
                <a:latin typeface="Franklin Gothic Book"/>
              </a:rPr>
              <a:t>Create a comprehensive database of available housing </a:t>
            </a:r>
            <a:r>
              <a:rPr b="0" lang="en-US" sz="2400" spc="-1" strike="noStrike">
                <a:solidFill>
                  <a:schemeClr val="dk1"/>
                </a:solidFill>
                <a:latin typeface="Franklin Gothic Book"/>
              </a:rPr>
              <a:t>options near schools</a:t>
            </a:r>
            <a:endParaRPr b="0" lang="en-US" sz="2400" spc="-1" strike="noStrike">
              <a:solidFill>
                <a:srgbClr val="000000"/>
              </a:solidFill>
              <a:latin typeface="Arial"/>
            </a:endParaRPr>
          </a:p>
        </p:txBody>
      </p:sp>
      <p:sp>
        <p:nvSpPr>
          <p:cNvPr id="300" name="TextBox 9"/>
          <p:cNvSpPr/>
          <p:nvPr/>
        </p:nvSpPr>
        <p:spPr>
          <a:xfrm>
            <a:off x="12723840" y="4065840"/>
            <a:ext cx="4994640" cy="1890360"/>
          </a:xfrm>
          <a:prstGeom prst="rect">
            <a:avLst/>
          </a:prstGeom>
          <a:noFill/>
          <a:ln w="0">
            <a:noFill/>
          </a:ln>
        </p:spPr>
        <p:style>
          <a:lnRef idx="0"/>
          <a:fillRef idx="0"/>
          <a:effectRef idx="0"/>
          <a:fontRef idx="minor"/>
        </p:style>
        <p:txBody>
          <a:bodyPr lIns="90000" rIns="90000" tIns="45000" bIns="45000" anchor="t">
            <a:spAutoFit/>
          </a:bodyPr>
          <a:p>
            <a:pPr defTabSz="1200240">
              <a:lnSpc>
                <a:spcPts val="2200"/>
              </a:lnSpc>
              <a:spcAft>
                <a:spcPts val="981"/>
              </a:spcAft>
            </a:pPr>
            <a:r>
              <a:rPr b="1" lang="en-US" sz="2800" spc="-1" strike="noStrike">
                <a:solidFill>
                  <a:schemeClr val="dk1"/>
                </a:solidFill>
                <a:latin typeface="Franklin Gothic Book"/>
              </a:rPr>
              <a:t> </a:t>
            </a:r>
            <a:r>
              <a:rPr b="1" lang="en-US" sz="2800" spc="-1" strike="noStrike">
                <a:solidFill>
                  <a:schemeClr val="dk1"/>
                </a:solidFill>
                <a:latin typeface="Franklin Gothic Book"/>
              </a:rPr>
              <a:t>ADD TO CART</a:t>
            </a:r>
            <a:endParaRPr b="0" lang="en-US" sz="2800" spc="-1" strike="noStrike">
              <a:solidFill>
                <a:srgbClr val="000000"/>
              </a:solidFill>
              <a:latin typeface="Arial"/>
            </a:endParaRPr>
          </a:p>
          <a:p>
            <a:pPr defTabSz="1200240">
              <a:lnSpc>
                <a:spcPts val="2200"/>
              </a:lnSpc>
              <a:spcAft>
                <a:spcPts val="839"/>
              </a:spcAft>
            </a:pPr>
            <a:r>
              <a:rPr b="0" lang="en-US" sz="2400" spc="-1" strike="noStrike">
                <a:solidFill>
                  <a:schemeClr val="dk1"/>
                </a:solidFill>
                <a:latin typeface="Franklin Gothic Book"/>
              </a:rPr>
              <a:t>Streamlined booking process which allows users to easily select and </a:t>
            </a:r>
            <a:r>
              <a:rPr b="0" lang="en-US" sz="2400" spc="-1" strike="noStrike">
                <a:solidFill>
                  <a:schemeClr val="dk1"/>
                </a:solidFill>
                <a:latin typeface="Franklin Gothic Book"/>
              </a:rPr>
              <a:t>reserve properties making booking process more efficient</a:t>
            </a:r>
            <a:endParaRPr b="0" lang="en-US" sz="2400" spc="-1" strike="noStrike">
              <a:solidFill>
                <a:srgbClr val="000000"/>
              </a:solidFill>
              <a:latin typeface="Arial"/>
            </a:endParaRPr>
          </a:p>
        </p:txBody>
      </p:sp>
      <p:grpSp>
        <p:nvGrpSpPr>
          <p:cNvPr id="301" name="Group 11"/>
          <p:cNvGrpSpPr/>
          <p:nvPr/>
        </p:nvGrpSpPr>
        <p:grpSpPr>
          <a:xfrm>
            <a:off x="1588680" y="4008600"/>
            <a:ext cx="388800" cy="344160"/>
            <a:chOff x="1588680" y="4008600"/>
            <a:chExt cx="388800" cy="344160"/>
          </a:xfrm>
        </p:grpSpPr>
        <p:sp>
          <p:nvSpPr>
            <p:cNvPr id="302" name="Hexagon 12"/>
            <p:cNvSpPr/>
            <p:nvPr/>
          </p:nvSpPr>
          <p:spPr>
            <a:xfrm>
              <a:off x="1588680" y="4008600"/>
              <a:ext cx="388800" cy="3441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03" name="Hexagon 13"/>
            <p:cNvSpPr/>
            <p:nvPr/>
          </p:nvSpPr>
          <p:spPr>
            <a:xfrm>
              <a:off x="1628640" y="4043520"/>
              <a:ext cx="308160" cy="27540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304" name="Group 14"/>
          <p:cNvGrpSpPr/>
          <p:nvPr/>
        </p:nvGrpSpPr>
        <p:grpSpPr>
          <a:xfrm>
            <a:off x="676080" y="7428240"/>
            <a:ext cx="388800" cy="344160"/>
            <a:chOff x="676080" y="7428240"/>
            <a:chExt cx="388800" cy="344160"/>
          </a:xfrm>
        </p:grpSpPr>
        <p:sp>
          <p:nvSpPr>
            <p:cNvPr id="305" name="Hexagon 15"/>
            <p:cNvSpPr/>
            <p:nvPr/>
          </p:nvSpPr>
          <p:spPr>
            <a:xfrm>
              <a:off x="676080" y="7428240"/>
              <a:ext cx="388800" cy="3441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06" name="Hexagon 16"/>
            <p:cNvSpPr/>
            <p:nvPr/>
          </p:nvSpPr>
          <p:spPr>
            <a:xfrm>
              <a:off x="716400" y="7463160"/>
              <a:ext cx="308160" cy="27540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307" name="Group 17"/>
          <p:cNvGrpSpPr/>
          <p:nvPr/>
        </p:nvGrpSpPr>
        <p:grpSpPr>
          <a:xfrm>
            <a:off x="6469200" y="7428240"/>
            <a:ext cx="388800" cy="344160"/>
            <a:chOff x="6469200" y="7428240"/>
            <a:chExt cx="388800" cy="344160"/>
          </a:xfrm>
        </p:grpSpPr>
        <p:sp>
          <p:nvSpPr>
            <p:cNvPr id="308" name="Hexagon 18"/>
            <p:cNvSpPr/>
            <p:nvPr/>
          </p:nvSpPr>
          <p:spPr>
            <a:xfrm>
              <a:off x="6469200" y="7428240"/>
              <a:ext cx="388800" cy="3441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09" name="Hexagon 19"/>
            <p:cNvSpPr/>
            <p:nvPr/>
          </p:nvSpPr>
          <p:spPr>
            <a:xfrm>
              <a:off x="6509520" y="7463160"/>
              <a:ext cx="308160" cy="27540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310" name="Group 20"/>
          <p:cNvGrpSpPr/>
          <p:nvPr/>
        </p:nvGrpSpPr>
        <p:grpSpPr>
          <a:xfrm>
            <a:off x="12290760" y="7428960"/>
            <a:ext cx="388800" cy="344160"/>
            <a:chOff x="12290760" y="7428960"/>
            <a:chExt cx="388800" cy="344160"/>
          </a:xfrm>
        </p:grpSpPr>
        <p:sp>
          <p:nvSpPr>
            <p:cNvPr id="311" name="Hexagon 21"/>
            <p:cNvSpPr/>
            <p:nvPr/>
          </p:nvSpPr>
          <p:spPr>
            <a:xfrm>
              <a:off x="12290760" y="7428960"/>
              <a:ext cx="388800" cy="3441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12" name="Hexagon 22"/>
            <p:cNvSpPr/>
            <p:nvPr/>
          </p:nvSpPr>
          <p:spPr>
            <a:xfrm>
              <a:off x="12331080" y="7463880"/>
              <a:ext cx="308160" cy="27540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grpSp>
        <p:nvGrpSpPr>
          <p:cNvPr id="313" name="Group 26"/>
          <p:cNvGrpSpPr/>
          <p:nvPr/>
        </p:nvGrpSpPr>
        <p:grpSpPr>
          <a:xfrm>
            <a:off x="12344400" y="4011840"/>
            <a:ext cx="388800" cy="331560"/>
            <a:chOff x="12344400" y="4011840"/>
            <a:chExt cx="388800" cy="331560"/>
          </a:xfrm>
        </p:grpSpPr>
        <p:sp>
          <p:nvSpPr>
            <p:cNvPr id="314" name="Hexagon 27"/>
            <p:cNvSpPr/>
            <p:nvPr/>
          </p:nvSpPr>
          <p:spPr>
            <a:xfrm>
              <a:off x="12344400" y="4011840"/>
              <a:ext cx="388800" cy="331560"/>
            </a:xfrm>
            <a:prstGeom prst="hexagon">
              <a:avLst>
                <a:gd name="adj" fmla="val 25000"/>
                <a:gd name="vf" fmla="val 115470"/>
              </a:avLst>
            </a:prstGeom>
            <a:gradFill rotWithShape="0">
              <a:gsLst>
                <a:gs pos="0">
                  <a:srgbClr val="1f3d7d"/>
                </a:gs>
                <a:gs pos="100000">
                  <a:srgbClr val="172e5e"/>
                </a:gs>
              </a:gsLst>
              <a:lin ang="2400000"/>
            </a:gradFill>
            <a:ln w="12600">
              <a:solidFill>
                <a:schemeClr val="accent1"/>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sp>
          <p:nvSpPr>
            <p:cNvPr id="315" name="Hexagon 28"/>
            <p:cNvSpPr/>
            <p:nvPr/>
          </p:nvSpPr>
          <p:spPr>
            <a:xfrm>
              <a:off x="12384720" y="4045320"/>
              <a:ext cx="308160" cy="265320"/>
            </a:xfrm>
            <a:prstGeom prst="hexagon">
              <a:avLst>
                <a:gd name="adj" fmla="val 25000"/>
                <a:gd name="vf" fmla="val 115470"/>
              </a:avLst>
            </a:prstGeom>
            <a:noFill/>
            <a:ln w="9360">
              <a:solidFill>
                <a:schemeClr val="dk1">
                  <a:lumMod val="95000"/>
                </a:schemeClr>
              </a:solidFill>
              <a:round/>
            </a:ln>
          </p:spPr>
          <p:style>
            <a:lnRef idx="0"/>
            <a:fillRef idx="0"/>
            <a:effectRef idx="0"/>
            <a:fontRef idx="minor"/>
          </p:style>
          <p:txBody>
            <a:bodyPr lIns="90000" rIns="90000" tIns="45000" bIns="45000" anchor="ctr">
              <a:noAutofit/>
            </a:bodyPr>
            <a:p>
              <a:endParaRPr b="0" lang="en-US" sz="2700" spc="-1" strike="noStrike">
                <a:solidFill>
                  <a:schemeClr val="lt1"/>
                </a:solidFill>
                <a:latin typeface="Franklin Gothic Book"/>
              </a:endParaRPr>
            </a:p>
          </p:txBody>
        </p:sp>
      </p:grpSp>
      <p:sp>
        <p:nvSpPr>
          <p:cNvPr id="316" name="Title 1"/>
          <p:cNvSpPr/>
          <p:nvPr/>
        </p:nvSpPr>
        <p:spPr>
          <a:xfrm>
            <a:off x="3449160" y="685800"/>
            <a:ext cx="8666640" cy="1548000"/>
          </a:xfrm>
          <a:prstGeom prst="rect">
            <a:avLst/>
          </a:prstGeom>
          <a:noFill/>
          <a:ln w="0">
            <a:noFill/>
          </a:ln>
        </p:spPr>
        <p:style>
          <a:lnRef idx="0"/>
          <a:fillRef idx="0"/>
          <a:effectRef idx="0"/>
          <a:fontRef idx="minor"/>
        </p:style>
        <p:txBody>
          <a:bodyPr anchor="b">
            <a:normAutofit/>
          </a:bodyPr>
          <a:p>
            <a:pPr algn="r" defTabSz="1371600">
              <a:lnSpc>
                <a:spcPts val="7999"/>
              </a:lnSpc>
            </a:pPr>
            <a:r>
              <a:rPr b="1" lang="en-US" sz="8000" spc="199" strike="noStrike" cap="all">
                <a:solidFill>
                  <a:schemeClr val="accent1"/>
                </a:solidFill>
                <a:latin typeface="Tw Cen MT"/>
              </a:rPr>
              <a:t>Solution</a:t>
            </a:r>
            <a:r>
              <a:rPr b="1" lang="en-US" sz="8000" spc="199" strike="noStrike" cap="all">
                <a:solidFill>
                  <a:schemeClr val="accent1"/>
                </a:solidFill>
                <a:latin typeface="Tw Cen MT"/>
              </a:rPr>
              <a:t>s</a:t>
            </a:r>
            <a:endParaRPr b="0" lang="en-US" sz="8000" spc="-1" strike="noStrike">
              <a:solidFill>
                <a:srgbClr val="000000"/>
              </a:solidFill>
              <a:latin typeface="Arial"/>
            </a:endParaRPr>
          </a:p>
        </p:txBody>
      </p:sp>
      <p:pic>
        <p:nvPicPr>
          <p:cNvPr id="317" name="" descr=""/>
          <p:cNvPicPr/>
          <p:nvPr/>
        </p:nvPicPr>
        <p:blipFill>
          <a:blip r:embed="rId3"/>
          <a:stretch/>
        </p:blipFill>
        <p:spPr>
          <a:xfrm>
            <a:off x="6241680" y="3124440"/>
            <a:ext cx="5715000" cy="304776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62" dur="indefinite" restart="never" nodeType="tmRoot">
          <p:childTnLst>
            <p:seq>
              <p:cTn id="63" dur="indefinite" nodeType="mainSeq">
                <p:childTnLst>
                  <p:par>
                    <p:cTn id="64" fill="hold">
                      <p:stCondLst>
                        <p:cond delay="0"/>
                      </p:stCondLst>
                      <p:childTnLst>
                        <p:par>
                          <p:cTn id="65" fill="hold">
                            <p:stCondLst>
                              <p:cond delay="0"/>
                            </p:stCondLst>
                            <p:childTnLst>
                              <p:par>
                                <p:cTn id="66" nodeType="withEffect" fill="hold" presetClass="entr" presetID="10">
                                  <p:stCondLst>
                                    <p:cond delay="600"/>
                                  </p:stCondLst>
                                  <p:childTnLst>
                                    <p:set>
                                      <p:cBhvr>
                                        <p:cTn id="67" dur="1" fill="hold">
                                          <p:stCondLst>
                                            <p:cond delay="0"/>
                                          </p:stCondLst>
                                        </p:cTn>
                                        <p:tgtEl>
                                          <p:spTgt spid="316"/>
                                        </p:tgtEl>
                                        <p:attrNameLst>
                                          <p:attrName>style.visibility</p:attrName>
                                        </p:attrNameLst>
                                      </p:cBhvr>
                                      <p:to>
                                        <p:strVal val="visible"/>
                                      </p:to>
                                    </p:set>
                                    <p:animEffect filter="fade" transition="in">
                                      <p:cBhvr additive="repl">
                                        <p:cTn id="68" dur="800"/>
                                        <p:tgtEl>
                                          <p:spTgt spid="316"/>
                                        </p:tgtEl>
                                      </p:cBhvr>
                                    </p:animEffec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50">
                                  <p:stCondLst>
                                    <p:cond delay="0"/>
                                  </p:stCondLst>
                                  <p:childTnLst>
                                    <p:set>
                                      <p:cBhvr>
                                        <p:cTn id="72" dur="1" fill="hold">
                                          <p:stCondLst>
                                            <p:cond delay="0"/>
                                          </p:stCondLst>
                                        </p:cTn>
                                        <p:tgtEl>
                                          <p:spTgt spid="301"/>
                                        </p:tgtEl>
                                        <p:attrNameLst>
                                          <p:attrName>style.visibility</p:attrName>
                                        </p:attrNameLst>
                                      </p:cBhvr>
                                      <p:to>
                                        <p:strVal val="visible"/>
                                      </p:to>
                                    </p:set>
                                    <p:anim calcmode="lin" valueType="num">
                                      <p:cBhvr additive="repl">
                                        <p:cTn id="73" dur="400" fill="hold"/>
                                        <p:tgtEl>
                                          <p:spTgt spid="301"/>
                                        </p:tgtEl>
                                        <p:attrNameLst>
                                          <p:attrName>ppt_w</p:attrName>
                                        </p:attrNameLst>
                                      </p:cBhvr>
                                      <p:tavLst>
                                        <p:tav tm="0">
                                          <p:val>
                                            <p:strVal val="#ppt_w+.3"/>
                                          </p:val>
                                        </p:tav>
                                        <p:tav tm="100000">
                                          <p:val>
                                            <p:strVal val="#ppt_w"/>
                                          </p:val>
                                        </p:tav>
                                      </p:tavLst>
                                    </p:anim>
                                    <p:anim calcmode="lin" valueType="num">
                                      <p:cBhvr additive="repl">
                                        <p:cTn id="74" dur="400" fill="hold"/>
                                        <p:tgtEl>
                                          <p:spTgt spid="301"/>
                                        </p:tgtEl>
                                        <p:attrNameLst>
                                          <p:attrName>ppt_h</p:attrName>
                                        </p:attrNameLst>
                                      </p:cBhvr>
                                      <p:tavLst>
                                        <p:tav tm="0">
                                          <p:val>
                                            <p:strVal val="#ppt_h"/>
                                          </p:val>
                                        </p:tav>
                                        <p:tav tm="100000">
                                          <p:val>
                                            <p:strVal val="#ppt_h"/>
                                          </p:val>
                                        </p:tav>
                                      </p:tavLst>
                                    </p:anim>
                                    <p:animEffect filter="fade" transition="in">
                                      <p:cBhvr additive="repl">
                                        <p:cTn id="75" dur="400"/>
                                        <p:tgtEl>
                                          <p:spTgt spid="301"/>
                                        </p:tgtEl>
                                      </p:cBhvr>
                                    </p:animEffect>
                                  </p:childTnLst>
                                </p:cTn>
                              </p:par>
                              <p:par>
                                <p:cTn id="76" nodeType="withEffect" fill="hold" presetClass="entr" presetID="10">
                                  <p:stCondLst>
                                    <p:cond delay="0"/>
                                  </p:stCondLst>
                                  <p:childTnLst>
                                    <p:set>
                                      <p:cBhvr>
                                        <p:cTn id="77" dur="1" fill="hold">
                                          <p:stCondLst>
                                            <p:cond delay="0"/>
                                          </p:stCondLst>
                                        </p:cTn>
                                        <p:tgtEl>
                                          <p:spTgt spid="299"/>
                                        </p:tgtEl>
                                        <p:attrNameLst>
                                          <p:attrName>style.visibility</p:attrName>
                                        </p:attrNameLst>
                                      </p:cBhvr>
                                      <p:to>
                                        <p:strVal val="visible"/>
                                      </p:to>
                                    </p:set>
                                    <p:animEffect filter="fade" transition="in">
                                      <p:cBhvr additive="repl">
                                        <p:cTn id="78" dur="500"/>
                                        <p:tgtEl>
                                          <p:spTgt spid="299"/>
                                        </p:tgtEl>
                                      </p:cBhvr>
                                    </p:animEffec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50">
                                  <p:stCondLst>
                                    <p:cond delay="0"/>
                                  </p:stCondLst>
                                  <p:childTnLst>
                                    <p:set>
                                      <p:cBhvr>
                                        <p:cTn id="82" dur="1" fill="hold">
                                          <p:stCondLst>
                                            <p:cond delay="0"/>
                                          </p:stCondLst>
                                        </p:cTn>
                                        <p:tgtEl>
                                          <p:spTgt spid="313"/>
                                        </p:tgtEl>
                                        <p:attrNameLst>
                                          <p:attrName>style.visibility</p:attrName>
                                        </p:attrNameLst>
                                      </p:cBhvr>
                                      <p:to>
                                        <p:strVal val="visible"/>
                                      </p:to>
                                    </p:set>
                                    <p:anim calcmode="lin" valueType="num">
                                      <p:cBhvr additive="repl">
                                        <p:cTn id="83" dur="400" fill="hold"/>
                                        <p:tgtEl>
                                          <p:spTgt spid="313"/>
                                        </p:tgtEl>
                                        <p:attrNameLst>
                                          <p:attrName>ppt_w</p:attrName>
                                        </p:attrNameLst>
                                      </p:cBhvr>
                                      <p:tavLst>
                                        <p:tav tm="0">
                                          <p:val>
                                            <p:strVal val="#ppt_w+.3"/>
                                          </p:val>
                                        </p:tav>
                                        <p:tav tm="100000">
                                          <p:val>
                                            <p:strVal val="#ppt_w"/>
                                          </p:val>
                                        </p:tav>
                                      </p:tavLst>
                                    </p:anim>
                                    <p:anim calcmode="lin" valueType="num">
                                      <p:cBhvr additive="repl">
                                        <p:cTn id="84" dur="400" fill="hold"/>
                                        <p:tgtEl>
                                          <p:spTgt spid="313"/>
                                        </p:tgtEl>
                                        <p:attrNameLst>
                                          <p:attrName>ppt_h</p:attrName>
                                        </p:attrNameLst>
                                      </p:cBhvr>
                                      <p:tavLst>
                                        <p:tav tm="0">
                                          <p:val>
                                            <p:strVal val="#ppt_h"/>
                                          </p:val>
                                        </p:tav>
                                        <p:tav tm="100000">
                                          <p:val>
                                            <p:strVal val="#ppt_h"/>
                                          </p:val>
                                        </p:tav>
                                      </p:tavLst>
                                    </p:anim>
                                    <p:animEffect filter="fade" transition="in">
                                      <p:cBhvr additive="repl">
                                        <p:cTn id="85" dur="400"/>
                                        <p:tgtEl>
                                          <p:spTgt spid="313"/>
                                        </p:tgtEl>
                                      </p:cBhvr>
                                    </p:animEffect>
                                  </p:childTnLst>
                                </p:cTn>
                              </p:par>
                              <p:par>
                                <p:cTn id="86" nodeType="withEffect" fill="hold" presetClass="entr" presetID="10">
                                  <p:stCondLst>
                                    <p:cond delay="0"/>
                                  </p:stCondLst>
                                  <p:childTnLst>
                                    <p:set>
                                      <p:cBhvr>
                                        <p:cTn id="87" dur="1" fill="hold">
                                          <p:stCondLst>
                                            <p:cond delay="0"/>
                                          </p:stCondLst>
                                        </p:cTn>
                                        <p:tgtEl>
                                          <p:spTgt spid="300"/>
                                        </p:tgtEl>
                                        <p:attrNameLst>
                                          <p:attrName>style.visibility</p:attrName>
                                        </p:attrNameLst>
                                      </p:cBhvr>
                                      <p:to>
                                        <p:strVal val="visible"/>
                                      </p:to>
                                    </p:set>
                                    <p:animEffect filter="fade" transition="in">
                                      <p:cBhvr additive="repl">
                                        <p:cTn id="88" dur="500"/>
                                        <p:tgtEl>
                                          <p:spTgt spid="300"/>
                                        </p:tgtEl>
                                      </p:cBhvr>
                                    </p:animEffec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50">
                                  <p:stCondLst>
                                    <p:cond delay="0"/>
                                  </p:stCondLst>
                                  <p:childTnLst>
                                    <p:set>
                                      <p:cBhvr>
                                        <p:cTn id="92" dur="1" fill="hold">
                                          <p:stCondLst>
                                            <p:cond delay="0"/>
                                          </p:stCondLst>
                                        </p:cTn>
                                        <p:tgtEl>
                                          <p:spTgt spid="304"/>
                                        </p:tgtEl>
                                        <p:attrNameLst>
                                          <p:attrName>style.visibility</p:attrName>
                                        </p:attrNameLst>
                                      </p:cBhvr>
                                      <p:to>
                                        <p:strVal val="visible"/>
                                      </p:to>
                                    </p:set>
                                    <p:anim calcmode="lin" valueType="num">
                                      <p:cBhvr additive="repl">
                                        <p:cTn id="93" dur="400" fill="hold"/>
                                        <p:tgtEl>
                                          <p:spTgt spid="304"/>
                                        </p:tgtEl>
                                        <p:attrNameLst>
                                          <p:attrName>ppt_w</p:attrName>
                                        </p:attrNameLst>
                                      </p:cBhvr>
                                      <p:tavLst>
                                        <p:tav tm="0">
                                          <p:val>
                                            <p:strVal val="#ppt_w+.3"/>
                                          </p:val>
                                        </p:tav>
                                        <p:tav tm="100000">
                                          <p:val>
                                            <p:strVal val="#ppt_w"/>
                                          </p:val>
                                        </p:tav>
                                      </p:tavLst>
                                    </p:anim>
                                    <p:anim calcmode="lin" valueType="num">
                                      <p:cBhvr additive="repl">
                                        <p:cTn id="94" dur="400" fill="hold"/>
                                        <p:tgtEl>
                                          <p:spTgt spid="304"/>
                                        </p:tgtEl>
                                        <p:attrNameLst>
                                          <p:attrName>ppt_h</p:attrName>
                                        </p:attrNameLst>
                                      </p:cBhvr>
                                      <p:tavLst>
                                        <p:tav tm="0">
                                          <p:val>
                                            <p:strVal val="#ppt_h"/>
                                          </p:val>
                                        </p:tav>
                                        <p:tav tm="100000">
                                          <p:val>
                                            <p:strVal val="#ppt_h"/>
                                          </p:val>
                                        </p:tav>
                                      </p:tavLst>
                                    </p:anim>
                                    <p:animEffect filter="fade" transition="in">
                                      <p:cBhvr additive="repl">
                                        <p:cTn id="95" dur="400"/>
                                        <p:tgtEl>
                                          <p:spTgt spid="304"/>
                                        </p:tgtEl>
                                      </p:cBhvr>
                                    </p:animEffect>
                                  </p:childTnLst>
                                </p:cTn>
                              </p:par>
                              <p:par>
                                <p:cTn id="96" nodeType="withEffect" fill="hold" presetClass="entr" presetID="10">
                                  <p:stCondLst>
                                    <p:cond delay="0"/>
                                  </p:stCondLst>
                                  <p:childTnLst>
                                    <p:set>
                                      <p:cBhvr>
                                        <p:cTn id="97" dur="1" fill="hold">
                                          <p:stCondLst>
                                            <p:cond delay="0"/>
                                          </p:stCondLst>
                                        </p:cTn>
                                        <p:tgtEl>
                                          <p:spTgt spid="295"/>
                                        </p:tgtEl>
                                        <p:attrNameLst>
                                          <p:attrName>style.visibility</p:attrName>
                                        </p:attrNameLst>
                                      </p:cBhvr>
                                      <p:to>
                                        <p:strVal val="visible"/>
                                      </p:to>
                                    </p:set>
                                    <p:animEffect filter="fade" transition="in">
                                      <p:cBhvr additive="repl">
                                        <p:cTn id="98" dur="500"/>
                                        <p:tgtEl>
                                          <p:spTgt spid="295"/>
                                        </p:tgtEl>
                                      </p:cBhvr>
                                    </p:animEffec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50">
                                  <p:stCondLst>
                                    <p:cond delay="0"/>
                                  </p:stCondLst>
                                  <p:childTnLst>
                                    <p:set>
                                      <p:cBhvr>
                                        <p:cTn id="102" dur="1" fill="hold">
                                          <p:stCondLst>
                                            <p:cond delay="0"/>
                                          </p:stCondLst>
                                        </p:cTn>
                                        <p:tgtEl>
                                          <p:spTgt spid="307"/>
                                        </p:tgtEl>
                                        <p:attrNameLst>
                                          <p:attrName>style.visibility</p:attrName>
                                        </p:attrNameLst>
                                      </p:cBhvr>
                                      <p:to>
                                        <p:strVal val="visible"/>
                                      </p:to>
                                    </p:set>
                                    <p:anim calcmode="lin" valueType="num">
                                      <p:cBhvr additive="repl">
                                        <p:cTn id="103" dur="400" fill="hold"/>
                                        <p:tgtEl>
                                          <p:spTgt spid="307"/>
                                        </p:tgtEl>
                                        <p:attrNameLst>
                                          <p:attrName>ppt_w</p:attrName>
                                        </p:attrNameLst>
                                      </p:cBhvr>
                                      <p:tavLst>
                                        <p:tav tm="0">
                                          <p:val>
                                            <p:strVal val="#ppt_w+.3"/>
                                          </p:val>
                                        </p:tav>
                                        <p:tav tm="100000">
                                          <p:val>
                                            <p:strVal val="#ppt_w"/>
                                          </p:val>
                                        </p:tav>
                                      </p:tavLst>
                                    </p:anim>
                                    <p:anim calcmode="lin" valueType="num">
                                      <p:cBhvr additive="repl">
                                        <p:cTn id="104" dur="400" fill="hold"/>
                                        <p:tgtEl>
                                          <p:spTgt spid="307"/>
                                        </p:tgtEl>
                                        <p:attrNameLst>
                                          <p:attrName>ppt_h</p:attrName>
                                        </p:attrNameLst>
                                      </p:cBhvr>
                                      <p:tavLst>
                                        <p:tav tm="0">
                                          <p:val>
                                            <p:strVal val="#ppt_h"/>
                                          </p:val>
                                        </p:tav>
                                        <p:tav tm="100000">
                                          <p:val>
                                            <p:strVal val="#ppt_h"/>
                                          </p:val>
                                        </p:tav>
                                      </p:tavLst>
                                    </p:anim>
                                    <p:animEffect filter="fade" transition="in">
                                      <p:cBhvr additive="repl">
                                        <p:cTn id="105" dur="400"/>
                                        <p:tgtEl>
                                          <p:spTgt spid="307"/>
                                        </p:tgtEl>
                                      </p:cBhvr>
                                    </p:animEffect>
                                  </p:childTnLst>
                                </p:cTn>
                              </p:par>
                              <p:par>
                                <p:cTn id="106" nodeType="withEffect" fill="hold" presetClass="entr" presetID="10">
                                  <p:stCondLst>
                                    <p:cond delay="0"/>
                                  </p:stCondLst>
                                  <p:childTnLst>
                                    <p:set>
                                      <p:cBhvr>
                                        <p:cTn id="107" dur="1" fill="hold">
                                          <p:stCondLst>
                                            <p:cond delay="0"/>
                                          </p:stCondLst>
                                        </p:cTn>
                                        <p:tgtEl>
                                          <p:spTgt spid="297"/>
                                        </p:tgtEl>
                                        <p:attrNameLst>
                                          <p:attrName>style.visibility</p:attrName>
                                        </p:attrNameLst>
                                      </p:cBhvr>
                                      <p:to>
                                        <p:strVal val="visible"/>
                                      </p:to>
                                    </p:set>
                                    <p:animEffect filter="fade" transition="in">
                                      <p:cBhvr additive="repl">
                                        <p:cTn id="108" dur="500"/>
                                        <p:tgtEl>
                                          <p:spTgt spid="297"/>
                                        </p:tgtEl>
                                      </p:cBhvr>
                                    </p:animEffec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50">
                                  <p:stCondLst>
                                    <p:cond delay="0"/>
                                  </p:stCondLst>
                                  <p:childTnLst>
                                    <p:set>
                                      <p:cBhvr>
                                        <p:cTn id="112" dur="1" fill="hold">
                                          <p:stCondLst>
                                            <p:cond delay="0"/>
                                          </p:stCondLst>
                                        </p:cTn>
                                        <p:tgtEl>
                                          <p:spTgt spid="310"/>
                                        </p:tgtEl>
                                        <p:attrNameLst>
                                          <p:attrName>style.visibility</p:attrName>
                                        </p:attrNameLst>
                                      </p:cBhvr>
                                      <p:to>
                                        <p:strVal val="visible"/>
                                      </p:to>
                                    </p:set>
                                    <p:anim calcmode="lin" valueType="num">
                                      <p:cBhvr additive="repl">
                                        <p:cTn id="113" dur="400" fill="hold"/>
                                        <p:tgtEl>
                                          <p:spTgt spid="310"/>
                                        </p:tgtEl>
                                        <p:attrNameLst>
                                          <p:attrName>ppt_w</p:attrName>
                                        </p:attrNameLst>
                                      </p:cBhvr>
                                      <p:tavLst>
                                        <p:tav tm="0">
                                          <p:val>
                                            <p:strVal val="#ppt_w+.3"/>
                                          </p:val>
                                        </p:tav>
                                        <p:tav tm="100000">
                                          <p:val>
                                            <p:strVal val="#ppt_w"/>
                                          </p:val>
                                        </p:tav>
                                      </p:tavLst>
                                    </p:anim>
                                    <p:anim calcmode="lin" valueType="num">
                                      <p:cBhvr additive="repl">
                                        <p:cTn id="114" dur="400" fill="hold"/>
                                        <p:tgtEl>
                                          <p:spTgt spid="310"/>
                                        </p:tgtEl>
                                        <p:attrNameLst>
                                          <p:attrName>ppt_h</p:attrName>
                                        </p:attrNameLst>
                                      </p:cBhvr>
                                      <p:tavLst>
                                        <p:tav tm="0">
                                          <p:val>
                                            <p:strVal val="#ppt_h"/>
                                          </p:val>
                                        </p:tav>
                                        <p:tav tm="100000">
                                          <p:val>
                                            <p:strVal val="#ppt_h"/>
                                          </p:val>
                                        </p:tav>
                                      </p:tavLst>
                                    </p:anim>
                                    <p:animEffect filter="fade" transition="in">
                                      <p:cBhvr additive="repl">
                                        <p:cTn id="115" dur="400"/>
                                        <p:tgtEl>
                                          <p:spTgt spid="310"/>
                                        </p:tgtEl>
                                      </p:cBhvr>
                                    </p:animEffect>
                                  </p:childTnLst>
                                </p:cTn>
                              </p:par>
                              <p:par>
                                <p:cTn id="116" nodeType="withEffect" fill="hold" presetClass="entr" presetID="10">
                                  <p:stCondLst>
                                    <p:cond delay="0"/>
                                  </p:stCondLst>
                                  <p:childTnLst>
                                    <p:set>
                                      <p:cBhvr>
                                        <p:cTn id="117" dur="1" fill="hold">
                                          <p:stCondLst>
                                            <p:cond delay="0"/>
                                          </p:stCondLst>
                                        </p:cTn>
                                        <p:tgtEl>
                                          <p:spTgt spid="298"/>
                                        </p:tgtEl>
                                        <p:attrNameLst>
                                          <p:attrName>style.visibility</p:attrName>
                                        </p:attrNameLst>
                                      </p:cBhvr>
                                      <p:to>
                                        <p:strVal val="visible"/>
                                      </p:to>
                                    </p:set>
                                    <p:animEffect filter="fade" transition="in">
                                      <p:cBhvr additive="repl">
                                        <p:cTn id="118" dur="5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2443680" y="3367080"/>
            <a:ext cx="13400280" cy="3655440"/>
          </a:xfrm>
          <a:prstGeom prst="rect">
            <a:avLst/>
          </a:prstGeom>
          <a:noFill/>
          <a:ln w="0">
            <a:noFill/>
          </a:ln>
        </p:spPr>
        <p:txBody>
          <a:bodyPr lIns="91440" rIns="91440" tIns="45720" bIns="45720" anchor="ctr">
            <a:noAutofit/>
          </a:bodyPr>
          <a:p>
            <a:pPr indent="0">
              <a:buNone/>
            </a:pPr>
            <a:endParaRPr b="0" lang="en-US" sz="10200" spc="-151" strike="noStrike" cap="all">
              <a:solidFill>
                <a:schemeClr val="dk1">
                  <a:lumMod val="85000"/>
                  <a:lumOff val="15000"/>
                </a:schemeClr>
              </a:solidFill>
              <a:latin typeface="Century Schoolbook"/>
            </a:endParaRPr>
          </a:p>
        </p:txBody>
      </p:sp>
      <p:sp>
        <p:nvSpPr>
          <p:cNvPr id="319" name="PlaceHolder 2"/>
          <p:cNvSpPr>
            <a:spLocks noGrp="1"/>
          </p:cNvSpPr>
          <p:nvPr>
            <p:ph type="subTitle"/>
          </p:nvPr>
        </p:nvSpPr>
        <p:spPr>
          <a:xfrm>
            <a:off x="2443680" y="7023240"/>
            <a:ext cx="13404960" cy="685440"/>
          </a:xfrm>
          <a:prstGeom prst="rect">
            <a:avLst/>
          </a:prstGeom>
          <a:noFill/>
          <a:ln w="0">
            <a:noFill/>
          </a:ln>
        </p:spPr>
        <p:txBody>
          <a:bodyPr lIns="91440" rIns="91440" tIns="45720" bIns="45720" anchor="t">
            <a:noAutofit/>
          </a:bodyPr>
          <a:p>
            <a:pPr indent="0" algn="ctr">
              <a:buNone/>
            </a:pPr>
            <a:endParaRPr b="0" lang="en-US" sz="2700" spc="117" strike="noStrike">
              <a:solidFill>
                <a:schemeClr val="dk1">
                  <a:lumMod val="95000"/>
                  <a:lumOff val="5000"/>
                </a:schemeClr>
              </a:solidFill>
              <a:latin typeface="Franklin Gothic Book"/>
            </a:endParaRPr>
          </a:p>
        </p:txBody>
      </p:sp>
      <p:sp>
        <p:nvSpPr>
          <p:cNvPr id="320" name="Rectangle 1"/>
          <p:cNvSpPr/>
          <p:nvPr/>
        </p:nvSpPr>
        <p:spPr>
          <a:xfrm>
            <a:off x="0" y="0"/>
            <a:ext cx="18287640" cy="10286640"/>
          </a:xfrm>
          <a:prstGeom prst="rect">
            <a:avLst/>
          </a:prstGeom>
          <a:solidFill>
            <a:srgbClr val="002060"/>
          </a:solidFill>
          <a:ln w="12600">
            <a:noFill/>
          </a:ln>
        </p:spPr>
        <p:style>
          <a:lnRef idx="0"/>
          <a:fillRef idx="0"/>
          <a:effectRef idx="0"/>
          <a:fontRef idx="minor"/>
        </p:style>
        <p:txBody>
          <a:bodyPr lIns="90000" rIns="90000" tIns="45000" bIns="45000" anchor="ctr">
            <a:noAutofit/>
          </a:bodyPr>
          <a:p>
            <a:endParaRPr b="0" lang="en-US" sz="4050" spc="-1" strike="noStrike">
              <a:solidFill>
                <a:schemeClr val="lt1"/>
              </a:solidFill>
              <a:latin typeface="Franklin Gothic Book"/>
            </a:endParaRPr>
          </a:p>
        </p:txBody>
      </p:sp>
      <p:sp>
        <p:nvSpPr>
          <p:cNvPr id="321" name="TextBox 5"/>
          <p:cNvSpPr/>
          <p:nvPr/>
        </p:nvSpPr>
        <p:spPr>
          <a:xfrm>
            <a:off x="7260480" y="2112840"/>
            <a:ext cx="3515040" cy="684360"/>
          </a:xfrm>
          <a:prstGeom prst="rect">
            <a:avLst/>
          </a:prstGeom>
          <a:noFill/>
          <a:ln w="0">
            <a:noFill/>
          </a:ln>
        </p:spPr>
        <p:style>
          <a:lnRef idx="0"/>
          <a:fillRef idx="0"/>
          <a:effectRef idx="0"/>
          <a:fontRef idx="minor"/>
        </p:style>
        <p:txBody>
          <a:bodyPr lIns="90000" rIns="90000" tIns="45000" bIns="45000" anchor="t">
            <a:spAutoFit/>
          </a:bodyPr>
          <a:p>
            <a:pPr algn="ctr" defTabSz="1371600">
              <a:lnSpc>
                <a:spcPct val="150000"/>
              </a:lnSpc>
            </a:pPr>
            <a:r>
              <a:rPr b="0" lang="en-US" sz="2600" spc="-1" strike="noStrike">
                <a:solidFill>
                  <a:schemeClr val="lt1"/>
                </a:solidFill>
                <a:latin typeface="Arial"/>
              </a:rPr>
              <a:t> </a:t>
            </a:r>
            <a:endParaRPr b="0" lang="en-US" sz="2600" spc="-1" strike="noStrike">
              <a:solidFill>
                <a:srgbClr val="000000"/>
              </a:solidFill>
              <a:latin typeface="Arial"/>
            </a:endParaRPr>
          </a:p>
        </p:txBody>
      </p:sp>
      <p:sp>
        <p:nvSpPr>
          <p:cNvPr id="322" name="Rectangle: Rounded Corners 2">
            <a:hlinkClick r:id="rId1"/>
          </p:cNvPr>
          <p:cNvSpPr/>
          <p:nvPr/>
        </p:nvSpPr>
        <p:spPr>
          <a:xfrm>
            <a:off x="228600" y="264600"/>
            <a:ext cx="8001000" cy="421200"/>
          </a:xfrm>
          <a:prstGeom prst="roundRect">
            <a:avLst>
              <a:gd name="adj" fmla="val 16667"/>
            </a:avLst>
          </a:prstGeom>
          <a:solidFill>
            <a:schemeClr val="accent2">
              <a:alpha val="92000"/>
            </a:schemeClr>
          </a:solidFill>
          <a:ln w="12600">
            <a:noFill/>
          </a:ln>
        </p:spPr>
        <p:style>
          <a:lnRef idx="0"/>
          <a:fillRef idx="0"/>
          <a:effectRef idx="0"/>
          <a:fontRef idx="minor"/>
        </p:style>
        <p:txBody>
          <a:bodyPr lIns="90000" rIns="90000" tIns="45000" bIns="45000" anchor="ctr">
            <a:noAutofit/>
          </a:bodyPr>
          <a:p>
            <a:pPr algn="ctr" defTabSz="1371600">
              <a:lnSpc>
                <a:spcPct val="100000"/>
              </a:lnSpc>
            </a:pPr>
            <a:r>
              <a:rPr b="1" lang="en-US" sz="2800" spc="-1" strike="noStrike">
                <a:solidFill>
                  <a:schemeClr val="lt1"/>
                </a:solidFill>
                <a:latin typeface="Arial"/>
              </a:rPr>
              <a:t>Screenshot of Homepage;</a:t>
            </a:r>
            <a:endParaRPr b="0" lang="en-US" sz="2800" spc="-1" strike="noStrike">
              <a:solidFill>
                <a:srgbClr val="ffffff"/>
              </a:solidFill>
              <a:latin typeface="Arial"/>
            </a:endParaRPr>
          </a:p>
        </p:txBody>
      </p:sp>
      <p:pic>
        <p:nvPicPr>
          <p:cNvPr id="323" name="" descr=""/>
          <p:cNvPicPr/>
          <p:nvPr/>
        </p:nvPicPr>
        <p:blipFill>
          <a:blip r:embed="rId2"/>
          <a:stretch/>
        </p:blipFill>
        <p:spPr>
          <a:xfrm>
            <a:off x="228600" y="914400"/>
            <a:ext cx="17373600" cy="90882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2443680" y="3367080"/>
            <a:ext cx="13400280" cy="3655440"/>
          </a:xfrm>
          <a:prstGeom prst="rect">
            <a:avLst/>
          </a:prstGeom>
          <a:noFill/>
          <a:ln w="0">
            <a:noFill/>
          </a:ln>
        </p:spPr>
        <p:txBody>
          <a:bodyPr lIns="91440" rIns="91440" tIns="45720" bIns="45720" anchor="ctr">
            <a:noAutofit/>
          </a:bodyPr>
          <a:p>
            <a:pPr indent="0">
              <a:buNone/>
            </a:pPr>
            <a:endParaRPr b="0" lang="en-US" sz="10200" spc="-151" strike="noStrike" cap="all">
              <a:solidFill>
                <a:schemeClr val="dk1">
                  <a:lumMod val="85000"/>
                  <a:lumOff val="15000"/>
                </a:schemeClr>
              </a:solidFill>
              <a:latin typeface="Century Schoolbook"/>
            </a:endParaRPr>
          </a:p>
        </p:txBody>
      </p:sp>
      <p:sp>
        <p:nvSpPr>
          <p:cNvPr id="325" name="PlaceHolder 2"/>
          <p:cNvSpPr>
            <a:spLocks noGrp="1"/>
          </p:cNvSpPr>
          <p:nvPr>
            <p:ph type="subTitle"/>
          </p:nvPr>
        </p:nvSpPr>
        <p:spPr>
          <a:xfrm>
            <a:off x="2443680" y="7023240"/>
            <a:ext cx="13404960" cy="685440"/>
          </a:xfrm>
          <a:prstGeom prst="rect">
            <a:avLst/>
          </a:prstGeom>
          <a:noFill/>
          <a:ln w="0">
            <a:noFill/>
          </a:ln>
        </p:spPr>
        <p:txBody>
          <a:bodyPr lIns="91440" rIns="91440" tIns="45720" bIns="45720" anchor="t">
            <a:noAutofit/>
          </a:bodyPr>
          <a:p>
            <a:pPr indent="0" algn="ctr">
              <a:buNone/>
            </a:pPr>
            <a:endParaRPr b="0" lang="en-US" sz="2700" spc="117" strike="noStrike">
              <a:solidFill>
                <a:schemeClr val="dk1">
                  <a:lumMod val="95000"/>
                  <a:lumOff val="5000"/>
                </a:schemeClr>
              </a:solidFill>
              <a:latin typeface="Franklin Gothic Book"/>
            </a:endParaRPr>
          </a:p>
        </p:txBody>
      </p:sp>
      <p:sp>
        <p:nvSpPr>
          <p:cNvPr id="326" name="Rectangle 2"/>
          <p:cNvSpPr/>
          <p:nvPr/>
        </p:nvSpPr>
        <p:spPr>
          <a:xfrm>
            <a:off x="0" y="0"/>
            <a:ext cx="18287640" cy="10286640"/>
          </a:xfrm>
          <a:prstGeom prst="rect">
            <a:avLst/>
          </a:prstGeom>
          <a:solidFill>
            <a:srgbClr val="002060"/>
          </a:solidFill>
          <a:ln w="12600">
            <a:noFill/>
          </a:ln>
        </p:spPr>
        <p:style>
          <a:lnRef idx="0"/>
          <a:fillRef idx="0"/>
          <a:effectRef idx="0"/>
          <a:fontRef idx="minor"/>
        </p:style>
        <p:txBody>
          <a:bodyPr lIns="90000" rIns="90000" tIns="45000" bIns="45000" anchor="ctr">
            <a:noAutofit/>
          </a:bodyPr>
          <a:p>
            <a:endParaRPr b="0" lang="en-US" sz="4050" spc="-1" strike="noStrike">
              <a:solidFill>
                <a:schemeClr val="lt1"/>
              </a:solidFill>
              <a:latin typeface="Franklin Gothic Book"/>
            </a:endParaRPr>
          </a:p>
        </p:txBody>
      </p:sp>
      <p:sp>
        <p:nvSpPr>
          <p:cNvPr id="327" name="TextBox 6"/>
          <p:cNvSpPr/>
          <p:nvPr/>
        </p:nvSpPr>
        <p:spPr>
          <a:xfrm>
            <a:off x="7260480" y="2112840"/>
            <a:ext cx="3515040" cy="684360"/>
          </a:xfrm>
          <a:prstGeom prst="rect">
            <a:avLst/>
          </a:prstGeom>
          <a:noFill/>
          <a:ln w="0">
            <a:noFill/>
          </a:ln>
        </p:spPr>
        <p:style>
          <a:lnRef idx="0"/>
          <a:fillRef idx="0"/>
          <a:effectRef idx="0"/>
          <a:fontRef idx="minor"/>
        </p:style>
        <p:txBody>
          <a:bodyPr lIns="90000" rIns="90000" tIns="45000" bIns="45000" anchor="t">
            <a:spAutoFit/>
          </a:bodyPr>
          <a:p>
            <a:pPr algn="ctr" defTabSz="1371600">
              <a:lnSpc>
                <a:spcPct val="150000"/>
              </a:lnSpc>
            </a:pPr>
            <a:r>
              <a:rPr b="0" lang="en-US" sz="2600" spc="-1" strike="noStrike">
                <a:solidFill>
                  <a:schemeClr val="lt1"/>
                </a:solidFill>
                <a:latin typeface="Arial"/>
              </a:rPr>
              <a:t> </a:t>
            </a:r>
            <a:endParaRPr b="0" lang="en-US" sz="2600" spc="-1" strike="noStrike">
              <a:solidFill>
                <a:srgbClr val="000000"/>
              </a:solidFill>
              <a:latin typeface="Arial"/>
            </a:endParaRPr>
          </a:p>
        </p:txBody>
      </p:sp>
      <p:sp>
        <p:nvSpPr>
          <p:cNvPr id="328" name="Rectangle: Rounded Corners 1">
            <a:hlinkClick r:id="rId1"/>
          </p:cNvPr>
          <p:cNvSpPr/>
          <p:nvPr/>
        </p:nvSpPr>
        <p:spPr>
          <a:xfrm>
            <a:off x="228600" y="264600"/>
            <a:ext cx="8001000" cy="421200"/>
          </a:xfrm>
          <a:prstGeom prst="roundRect">
            <a:avLst>
              <a:gd name="adj" fmla="val 16667"/>
            </a:avLst>
          </a:prstGeom>
          <a:solidFill>
            <a:schemeClr val="accent2">
              <a:alpha val="92000"/>
            </a:schemeClr>
          </a:solidFill>
          <a:ln w="12600">
            <a:noFill/>
          </a:ln>
        </p:spPr>
        <p:style>
          <a:lnRef idx="0"/>
          <a:fillRef idx="0"/>
          <a:effectRef idx="0"/>
          <a:fontRef idx="minor"/>
        </p:style>
        <p:txBody>
          <a:bodyPr lIns="90000" rIns="90000" tIns="45000" bIns="45000" anchor="ctr">
            <a:noAutofit/>
          </a:bodyPr>
          <a:p>
            <a:pPr algn="ctr" defTabSz="1371600">
              <a:lnSpc>
                <a:spcPct val="100000"/>
              </a:lnSpc>
            </a:pPr>
            <a:r>
              <a:rPr b="1" lang="en-US" sz="2800" spc="-1" strike="noStrike">
                <a:solidFill>
                  <a:schemeClr val="lt1"/>
                </a:solidFill>
                <a:latin typeface="Arial"/>
              </a:rPr>
              <a:t>Screenshot of SignIn page;</a:t>
            </a:r>
            <a:endParaRPr b="0" lang="en-US" sz="2800" spc="-1" strike="noStrike">
              <a:solidFill>
                <a:srgbClr val="ffffff"/>
              </a:solidFill>
              <a:latin typeface="Arial"/>
            </a:endParaRPr>
          </a:p>
        </p:txBody>
      </p:sp>
      <p:pic>
        <p:nvPicPr>
          <p:cNvPr id="329" name="" descr=""/>
          <p:cNvPicPr/>
          <p:nvPr/>
        </p:nvPicPr>
        <p:blipFill>
          <a:blip r:embed="rId2"/>
          <a:stretch/>
        </p:blipFill>
        <p:spPr>
          <a:xfrm>
            <a:off x="228600" y="914400"/>
            <a:ext cx="17830800" cy="9144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2443680" y="3367080"/>
            <a:ext cx="13400280" cy="3655440"/>
          </a:xfrm>
          <a:prstGeom prst="rect">
            <a:avLst/>
          </a:prstGeom>
          <a:noFill/>
          <a:ln w="0">
            <a:noFill/>
          </a:ln>
        </p:spPr>
        <p:txBody>
          <a:bodyPr lIns="91440" rIns="91440" tIns="45720" bIns="45720" anchor="ctr">
            <a:noAutofit/>
          </a:bodyPr>
          <a:p>
            <a:pPr indent="0">
              <a:buNone/>
            </a:pPr>
            <a:endParaRPr b="0" lang="en-US" sz="10200" spc="-151" strike="noStrike" cap="all">
              <a:solidFill>
                <a:schemeClr val="dk1">
                  <a:lumMod val="85000"/>
                  <a:lumOff val="15000"/>
                </a:schemeClr>
              </a:solidFill>
              <a:latin typeface="Century Schoolbook"/>
            </a:endParaRPr>
          </a:p>
        </p:txBody>
      </p:sp>
      <p:sp>
        <p:nvSpPr>
          <p:cNvPr id="331" name="PlaceHolder 2"/>
          <p:cNvSpPr>
            <a:spLocks noGrp="1"/>
          </p:cNvSpPr>
          <p:nvPr>
            <p:ph type="subTitle"/>
          </p:nvPr>
        </p:nvSpPr>
        <p:spPr>
          <a:xfrm>
            <a:off x="2443680" y="7023240"/>
            <a:ext cx="13404960" cy="685440"/>
          </a:xfrm>
          <a:prstGeom prst="rect">
            <a:avLst/>
          </a:prstGeom>
          <a:noFill/>
          <a:ln w="0">
            <a:noFill/>
          </a:ln>
        </p:spPr>
        <p:txBody>
          <a:bodyPr lIns="91440" rIns="91440" tIns="45720" bIns="45720" anchor="t">
            <a:noAutofit/>
          </a:bodyPr>
          <a:p>
            <a:pPr indent="0" algn="ctr">
              <a:buNone/>
            </a:pPr>
            <a:endParaRPr b="0" lang="en-US" sz="2700" spc="117" strike="noStrike">
              <a:solidFill>
                <a:schemeClr val="dk1">
                  <a:lumMod val="95000"/>
                  <a:lumOff val="5000"/>
                </a:schemeClr>
              </a:solidFill>
              <a:latin typeface="Franklin Gothic Book"/>
            </a:endParaRPr>
          </a:p>
        </p:txBody>
      </p:sp>
      <p:sp>
        <p:nvSpPr>
          <p:cNvPr id="332" name="Rectangle 6"/>
          <p:cNvSpPr/>
          <p:nvPr/>
        </p:nvSpPr>
        <p:spPr>
          <a:xfrm>
            <a:off x="0" y="0"/>
            <a:ext cx="18287640" cy="10286640"/>
          </a:xfrm>
          <a:prstGeom prst="rect">
            <a:avLst/>
          </a:prstGeom>
          <a:solidFill>
            <a:srgbClr val="002060"/>
          </a:solidFill>
          <a:ln w="12600">
            <a:noFill/>
          </a:ln>
        </p:spPr>
        <p:style>
          <a:lnRef idx="0"/>
          <a:fillRef idx="0"/>
          <a:effectRef idx="0"/>
          <a:fontRef idx="minor"/>
        </p:style>
        <p:txBody>
          <a:bodyPr lIns="90000" rIns="90000" tIns="45000" bIns="45000" anchor="ctr">
            <a:noAutofit/>
          </a:bodyPr>
          <a:p>
            <a:endParaRPr b="0" lang="en-US" sz="4050" spc="-1" strike="noStrike">
              <a:solidFill>
                <a:schemeClr val="lt1"/>
              </a:solidFill>
              <a:latin typeface="Franklin Gothic Book"/>
            </a:endParaRPr>
          </a:p>
        </p:txBody>
      </p:sp>
      <p:sp>
        <p:nvSpPr>
          <p:cNvPr id="333" name="TextBox 10"/>
          <p:cNvSpPr/>
          <p:nvPr/>
        </p:nvSpPr>
        <p:spPr>
          <a:xfrm>
            <a:off x="7260480" y="2112840"/>
            <a:ext cx="3515040" cy="684360"/>
          </a:xfrm>
          <a:prstGeom prst="rect">
            <a:avLst/>
          </a:prstGeom>
          <a:noFill/>
          <a:ln w="0">
            <a:noFill/>
          </a:ln>
        </p:spPr>
        <p:style>
          <a:lnRef idx="0"/>
          <a:fillRef idx="0"/>
          <a:effectRef idx="0"/>
          <a:fontRef idx="minor"/>
        </p:style>
        <p:txBody>
          <a:bodyPr lIns="90000" rIns="90000" tIns="45000" bIns="45000" anchor="t">
            <a:spAutoFit/>
          </a:bodyPr>
          <a:p>
            <a:pPr algn="ctr" defTabSz="1371600">
              <a:lnSpc>
                <a:spcPct val="150000"/>
              </a:lnSpc>
            </a:pPr>
            <a:r>
              <a:rPr b="0" lang="en-US" sz="2600" spc="-1" strike="noStrike">
                <a:solidFill>
                  <a:schemeClr val="lt1"/>
                </a:solidFill>
                <a:latin typeface="Arial"/>
              </a:rPr>
              <a:t> </a:t>
            </a:r>
            <a:endParaRPr b="0" lang="en-US" sz="2600" spc="-1" strike="noStrike">
              <a:solidFill>
                <a:srgbClr val="000000"/>
              </a:solidFill>
              <a:latin typeface="Arial"/>
            </a:endParaRPr>
          </a:p>
        </p:txBody>
      </p:sp>
      <p:sp>
        <p:nvSpPr>
          <p:cNvPr id="334" name="Rectangle: Rounded Corners 4">
            <a:hlinkClick r:id="rId1"/>
          </p:cNvPr>
          <p:cNvSpPr/>
          <p:nvPr/>
        </p:nvSpPr>
        <p:spPr>
          <a:xfrm>
            <a:off x="228600" y="264600"/>
            <a:ext cx="8001000" cy="421200"/>
          </a:xfrm>
          <a:prstGeom prst="roundRect">
            <a:avLst>
              <a:gd name="adj" fmla="val 16667"/>
            </a:avLst>
          </a:prstGeom>
          <a:solidFill>
            <a:schemeClr val="accent2">
              <a:alpha val="92000"/>
            </a:schemeClr>
          </a:solidFill>
          <a:ln w="12600">
            <a:noFill/>
          </a:ln>
        </p:spPr>
        <p:style>
          <a:lnRef idx="0"/>
          <a:fillRef idx="0"/>
          <a:effectRef idx="0"/>
          <a:fontRef idx="minor"/>
        </p:style>
        <p:txBody>
          <a:bodyPr lIns="90000" rIns="90000" tIns="45000" bIns="45000" anchor="ctr">
            <a:noAutofit/>
          </a:bodyPr>
          <a:p>
            <a:pPr algn="ctr" defTabSz="1371600">
              <a:lnSpc>
                <a:spcPct val="100000"/>
              </a:lnSpc>
            </a:pPr>
            <a:r>
              <a:rPr b="1" lang="en-US" sz="2800" spc="-1" strike="noStrike">
                <a:solidFill>
                  <a:schemeClr val="lt1"/>
                </a:solidFill>
                <a:latin typeface="Arial"/>
              </a:rPr>
              <a:t>Screenshot of JUJA and KAREN;</a:t>
            </a:r>
            <a:endParaRPr b="0" lang="en-US" sz="2800" spc="-1" strike="noStrike">
              <a:solidFill>
                <a:srgbClr val="ffffff"/>
              </a:solidFill>
              <a:latin typeface="Arial"/>
            </a:endParaRPr>
          </a:p>
        </p:txBody>
      </p:sp>
      <p:pic>
        <p:nvPicPr>
          <p:cNvPr id="335" name="" descr=""/>
          <p:cNvPicPr/>
          <p:nvPr/>
        </p:nvPicPr>
        <p:blipFill>
          <a:blip r:embed="rId2"/>
          <a:stretch/>
        </p:blipFill>
        <p:spPr>
          <a:xfrm>
            <a:off x="228600" y="741600"/>
            <a:ext cx="8915400" cy="9316800"/>
          </a:xfrm>
          <a:prstGeom prst="rect">
            <a:avLst/>
          </a:prstGeom>
          <a:ln w="0">
            <a:noFill/>
          </a:ln>
        </p:spPr>
      </p:pic>
      <p:pic>
        <p:nvPicPr>
          <p:cNvPr id="336" name="" descr=""/>
          <p:cNvPicPr/>
          <p:nvPr/>
        </p:nvPicPr>
        <p:blipFill>
          <a:blip r:embed="rId3"/>
          <a:stretch/>
        </p:blipFill>
        <p:spPr>
          <a:xfrm>
            <a:off x="9372600" y="797400"/>
            <a:ext cx="8762760" cy="92610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2443680" y="3367080"/>
            <a:ext cx="13400280" cy="3655440"/>
          </a:xfrm>
          <a:prstGeom prst="rect">
            <a:avLst/>
          </a:prstGeom>
          <a:noFill/>
          <a:ln w="0">
            <a:noFill/>
          </a:ln>
        </p:spPr>
        <p:txBody>
          <a:bodyPr lIns="91440" rIns="91440" tIns="45720" bIns="45720" anchor="ctr">
            <a:noAutofit/>
          </a:bodyPr>
          <a:p>
            <a:pPr indent="0">
              <a:buNone/>
            </a:pPr>
            <a:endParaRPr b="0" lang="en-US" sz="10200" spc="-151" strike="noStrike" cap="all">
              <a:solidFill>
                <a:schemeClr val="dk1">
                  <a:lumMod val="85000"/>
                  <a:lumOff val="15000"/>
                </a:schemeClr>
              </a:solidFill>
              <a:latin typeface="Century Schoolbook"/>
            </a:endParaRPr>
          </a:p>
        </p:txBody>
      </p:sp>
      <p:sp>
        <p:nvSpPr>
          <p:cNvPr id="338" name="PlaceHolder 2"/>
          <p:cNvSpPr>
            <a:spLocks noGrp="1"/>
          </p:cNvSpPr>
          <p:nvPr>
            <p:ph type="subTitle"/>
          </p:nvPr>
        </p:nvSpPr>
        <p:spPr>
          <a:xfrm>
            <a:off x="2443680" y="7023240"/>
            <a:ext cx="13404960" cy="685440"/>
          </a:xfrm>
          <a:prstGeom prst="rect">
            <a:avLst/>
          </a:prstGeom>
          <a:noFill/>
          <a:ln w="0">
            <a:noFill/>
          </a:ln>
        </p:spPr>
        <p:txBody>
          <a:bodyPr lIns="91440" rIns="91440" tIns="45720" bIns="45720" anchor="t">
            <a:noAutofit/>
          </a:bodyPr>
          <a:p>
            <a:pPr indent="0" algn="ctr">
              <a:buNone/>
            </a:pPr>
            <a:endParaRPr b="0" lang="en-US" sz="2700" spc="117" strike="noStrike">
              <a:solidFill>
                <a:schemeClr val="dk1">
                  <a:lumMod val="95000"/>
                  <a:lumOff val="5000"/>
                </a:schemeClr>
              </a:solidFill>
              <a:latin typeface="Franklin Gothic Book"/>
            </a:endParaRPr>
          </a:p>
        </p:txBody>
      </p:sp>
      <p:sp>
        <p:nvSpPr>
          <p:cNvPr id="339" name="Rectangle 4"/>
          <p:cNvSpPr/>
          <p:nvPr/>
        </p:nvSpPr>
        <p:spPr>
          <a:xfrm>
            <a:off x="0" y="0"/>
            <a:ext cx="18287640" cy="10286640"/>
          </a:xfrm>
          <a:prstGeom prst="rect">
            <a:avLst/>
          </a:prstGeom>
          <a:solidFill>
            <a:srgbClr val="002060"/>
          </a:solidFill>
          <a:ln w="12600">
            <a:noFill/>
          </a:ln>
        </p:spPr>
        <p:style>
          <a:lnRef idx="0"/>
          <a:fillRef idx="0"/>
          <a:effectRef idx="0"/>
          <a:fontRef idx="minor"/>
        </p:style>
        <p:txBody>
          <a:bodyPr lIns="90000" rIns="90000" tIns="45000" bIns="45000" anchor="ctr">
            <a:noAutofit/>
          </a:bodyPr>
          <a:p>
            <a:endParaRPr b="0" lang="en-US" sz="4050" spc="-1" strike="noStrike">
              <a:solidFill>
                <a:schemeClr val="lt1"/>
              </a:solidFill>
              <a:latin typeface="Franklin Gothic Book"/>
            </a:endParaRPr>
          </a:p>
        </p:txBody>
      </p:sp>
      <p:sp>
        <p:nvSpPr>
          <p:cNvPr id="340" name="TextBox 8"/>
          <p:cNvSpPr/>
          <p:nvPr/>
        </p:nvSpPr>
        <p:spPr>
          <a:xfrm>
            <a:off x="7260480" y="2112840"/>
            <a:ext cx="3515040" cy="684360"/>
          </a:xfrm>
          <a:prstGeom prst="rect">
            <a:avLst/>
          </a:prstGeom>
          <a:noFill/>
          <a:ln w="0">
            <a:noFill/>
          </a:ln>
        </p:spPr>
        <p:style>
          <a:lnRef idx="0"/>
          <a:fillRef idx="0"/>
          <a:effectRef idx="0"/>
          <a:fontRef idx="minor"/>
        </p:style>
        <p:txBody>
          <a:bodyPr lIns="90000" rIns="90000" tIns="45000" bIns="45000" anchor="t">
            <a:spAutoFit/>
          </a:bodyPr>
          <a:p>
            <a:pPr algn="ctr" defTabSz="1371600">
              <a:lnSpc>
                <a:spcPct val="150000"/>
              </a:lnSpc>
            </a:pPr>
            <a:r>
              <a:rPr b="0" lang="en-US" sz="2600" spc="-1" strike="noStrike">
                <a:solidFill>
                  <a:schemeClr val="lt1"/>
                </a:solidFill>
                <a:latin typeface="Arial"/>
              </a:rPr>
              <a:t> </a:t>
            </a:r>
            <a:endParaRPr b="0" lang="en-US" sz="2600" spc="-1" strike="noStrike">
              <a:solidFill>
                <a:srgbClr val="000000"/>
              </a:solidFill>
              <a:latin typeface="Arial"/>
            </a:endParaRPr>
          </a:p>
        </p:txBody>
      </p:sp>
      <p:sp>
        <p:nvSpPr>
          <p:cNvPr id="341" name="Rectangle: Rounded Corners 3">
            <a:hlinkClick r:id="rId1"/>
          </p:cNvPr>
          <p:cNvSpPr/>
          <p:nvPr/>
        </p:nvSpPr>
        <p:spPr>
          <a:xfrm>
            <a:off x="228600" y="264600"/>
            <a:ext cx="8001000" cy="421200"/>
          </a:xfrm>
          <a:prstGeom prst="roundRect">
            <a:avLst>
              <a:gd name="adj" fmla="val 16667"/>
            </a:avLst>
          </a:prstGeom>
          <a:solidFill>
            <a:schemeClr val="accent2">
              <a:alpha val="92000"/>
            </a:schemeClr>
          </a:solidFill>
          <a:ln w="12600">
            <a:noFill/>
          </a:ln>
        </p:spPr>
        <p:style>
          <a:lnRef idx="0"/>
          <a:fillRef idx="0"/>
          <a:effectRef idx="0"/>
          <a:fontRef idx="minor"/>
        </p:style>
        <p:txBody>
          <a:bodyPr lIns="90000" rIns="90000" tIns="45000" bIns="45000" anchor="ctr">
            <a:noAutofit/>
          </a:bodyPr>
          <a:p>
            <a:pPr algn="ctr" defTabSz="1371600">
              <a:lnSpc>
                <a:spcPct val="100000"/>
              </a:lnSpc>
            </a:pPr>
            <a:r>
              <a:rPr b="1" lang="en-US" sz="2800" spc="-1" strike="noStrike">
                <a:solidFill>
                  <a:schemeClr val="lt1"/>
                </a:solidFill>
                <a:latin typeface="Arial"/>
              </a:rPr>
              <a:t>Screenshot of MpesaPayment page;</a:t>
            </a:r>
            <a:endParaRPr b="0" lang="en-US" sz="2800" spc="-1" strike="noStrike">
              <a:solidFill>
                <a:srgbClr val="ffffff"/>
              </a:solidFill>
              <a:latin typeface="Arial"/>
            </a:endParaRPr>
          </a:p>
        </p:txBody>
      </p:sp>
      <p:pic>
        <p:nvPicPr>
          <p:cNvPr id="342" name="" descr=""/>
          <p:cNvPicPr/>
          <p:nvPr/>
        </p:nvPicPr>
        <p:blipFill>
          <a:blip r:embed="rId2"/>
          <a:stretch/>
        </p:blipFill>
        <p:spPr>
          <a:xfrm>
            <a:off x="228600" y="914400"/>
            <a:ext cx="17830800" cy="91440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2443680" y="3367080"/>
            <a:ext cx="13400280" cy="3655440"/>
          </a:xfrm>
          <a:prstGeom prst="rect">
            <a:avLst/>
          </a:prstGeom>
          <a:noFill/>
          <a:ln w="0">
            <a:noFill/>
          </a:ln>
        </p:spPr>
        <p:txBody>
          <a:bodyPr lIns="91440" rIns="91440" tIns="45720" bIns="45720" anchor="ctr">
            <a:noAutofit/>
          </a:bodyPr>
          <a:p>
            <a:pPr indent="0">
              <a:buNone/>
            </a:pPr>
            <a:endParaRPr b="0" lang="en-US" sz="10200" spc="-151" strike="noStrike" cap="all">
              <a:solidFill>
                <a:schemeClr val="dk1">
                  <a:lumMod val="85000"/>
                  <a:lumOff val="15000"/>
                </a:schemeClr>
              </a:solidFill>
              <a:latin typeface="Century Schoolbook"/>
            </a:endParaRPr>
          </a:p>
        </p:txBody>
      </p:sp>
      <p:sp>
        <p:nvSpPr>
          <p:cNvPr id="344" name="PlaceHolder 2"/>
          <p:cNvSpPr>
            <a:spLocks noGrp="1"/>
          </p:cNvSpPr>
          <p:nvPr>
            <p:ph type="subTitle"/>
          </p:nvPr>
        </p:nvSpPr>
        <p:spPr>
          <a:xfrm>
            <a:off x="2443680" y="7023240"/>
            <a:ext cx="13404960" cy="685440"/>
          </a:xfrm>
          <a:prstGeom prst="rect">
            <a:avLst/>
          </a:prstGeom>
          <a:noFill/>
          <a:ln w="0">
            <a:noFill/>
          </a:ln>
        </p:spPr>
        <p:txBody>
          <a:bodyPr lIns="91440" rIns="91440" tIns="45720" bIns="45720" anchor="t">
            <a:noAutofit/>
          </a:bodyPr>
          <a:p>
            <a:pPr indent="0" algn="ctr">
              <a:buNone/>
            </a:pPr>
            <a:endParaRPr b="0" lang="en-US" sz="2700" spc="117" strike="noStrike">
              <a:solidFill>
                <a:schemeClr val="dk1">
                  <a:lumMod val="95000"/>
                  <a:lumOff val="5000"/>
                </a:schemeClr>
              </a:solidFill>
              <a:latin typeface="Franklin Gothic Book"/>
            </a:endParaRPr>
          </a:p>
        </p:txBody>
      </p:sp>
      <p:sp>
        <p:nvSpPr>
          <p:cNvPr id="345" name="Rectangle 5"/>
          <p:cNvSpPr/>
          <p:nvPr/>
        </p:nvSpPr>
        <p:spPr>
          <a:xfrm>
            <a:off x="0" y="0"/>
            <a:ext cx="18287640" cy="10286640"/>
          </a:xfrm>
          <a:prstGeom prst="rect">
            <a:avLst/>
          </a:prstGeom>
          <a:solidFill>
            <a:srgbClr val="002060"/>
          </a:solidFill>
          <a:ln w="12600">
            <a:noFill/>
          </a:ln>
        </p:spPr>
        <p:style>
          <a:lnRef idx="0"/>
          <a:fillRef idx="0"/>
          <a:effectRef idx="0"/>
          <a:fontRef idx="minor"/>
        </p:style>
        <p:txBody>
          <a:bodyPr lIns="90000" rIns="90000" tIns="45000" bIns="45000" anchor="ctr">
            <a:noAutofit/>
          </a:bodyPr>
          <a:p>
            <a:endParaRPr b="0" lang="en-US" sz="4050" spc="-1" strike="noStrike">
              <a:solidFill>
                <a:schemeClr val="lt1"/>
              </a:solidFill>
              <a:latin typeface="Franklin Gothic Book"/>
            </a:endParaRPr>
          </a:p>
        </p:txBody>
      </p:sp>
      <p:sp>
        <p:nvSpPr>
          <p:cNvPr id="346" name="TextBox 11"/>
          <p:cNvSpPr/>
          <p:nvPr/>
        </p:nvSpPr>
        <p:spPr>
          <a:xfrm>
            <a:off x="7260480" y="2112840"/>
            <a:ext cx="3515040" cy="684360"/>
          </a:xfrm>
          <a:prstGeom prst="rect">
            <a:avLst/>
          </a:prstGeom>
          <a:noFill/>
          <a:ln w="0">
            <a:noFill/>
          </a:ln>
        </p:spPr>
        <p:style>
          <a:lnRef idx="0"/>
          <a:fillRef idx="0"/>
          <a:effectRef idx="0"/>
          <a:fontRef idx="minor"/>
        </p:style>
        <p:txBody>
          <a:bodyPr lIns="90000" rIns="90000" tIns="45000" bIns="45000" anchor="t">
            <a:spAutoFit/>
          </a:bodyPr>
          <a:p>
            <a:pPr algn="ctr" defTabSz="1371600">
              <a:lnSpc>
                <a:spcPct val="150000"/>
              </a:lnSpc>
            </a:pPr>
            <a:r>
              <a:rPr b="0" lang="en-US" sz="2600" spc="-1" strike="noStrike">
                <a:solidFill>
                  <a:schemeClr val="lt1"/>
                </a:solidFill>
                <a:latin typeface="Arial"/>
              </a:rPr>
              <a:t> </a:t>
            </a:r>
            <a:endParaRPr b="0" lang="en-US" sz="2600" spc="-1" strike="noStrike">
              <a:solidFill>
                <a:srgbClr val="000000"/>
              </a:solidFill>
              <a:latin typeface="Arial"/>
            </a:endParaRPr>
          </a:p>
        </p:txBody>
      </p:sp>
      <p:sp>
        <p:nvSpPr>
          <p:cNvPr id="347" name="Rectangle: Rounded Corners 6">
            <a:hlinkClick r:id="rId1"/>
          </p:cNvPr>
          <p:cNvSpPr/>
          <p:nvPr/>
        </p:nvSpPr>
        <p:spPr>
          <a:xfrm>
            <a:off x="228600" y="264600"/>
            <a:ext cx="8001000" cy="421200"/>
          </a:xfrm>
          <a:prstGeom prst="roundRect">
            <a:avLst>
              <a:gd name="adj" fmla="val 16667"/>
            </a:avLst>
          </a:prstGeom>
          <a:solidFill>
            <a:schemeClr val="accent2">
              <a:alpha val="92000"/>
            </a:schemeClr>
          </a:solidFill>
          <a:ln w="12600">
            <a:noFill/>
          </a:ln>
        </p:spPr>
        <p:style>
          <a:lnRef idx="0"/>
          <a:fillRef idx="0"/>
          <a:effectRef idx="0"/>
          <a:fontRef idx="minor"/>
        </p:style>
        <p:txBody>
          <a:bodyPr lIns="90000" rIns="90000" tIns="45000" bIns="45000" anchor="ctr">
            <a:noAutofit/>
          </a:bodyPr>
          <a:p>
            <a:pPr algn="ctr" defTabSz="1371600">
              <a:lnSpc>
                <a:spcPct val="100000"/>
              </a:lnSpc>
            </a:pPr>
            <a:r>
              <a:rPr b="1" lang="en-US" sz="2800" spc="-1" strike="noStrike">
                <a:solidFill>
                  <a:schemeClr val="lt1"/>
                </a:solidFill>
                <a:latin typeface="Arial"/>
              </a:rPr>
              <a:t>Screenshot of Add houses page;</a:t>
            </a:r>
            <a:endParaRPr b="0" lang="en-US" sz="2800" spc="-1" strike="noStrike">
              <a:solidFill>
                <a:srgbClr val="ffffff"/>
              </a:solidFill>
              <a:latin typeface="Arial"/>
            </a:endParaRPr>
          </a:p>
        </p:txBody>
      </p:sp>
      <p:pic>
        <p:nvPicPr>
          <p:cNvPr id="348" name="" descr=""/>
          <p:cNvPicPr/>
          <p:nvPr/>
        </p:nvPicPr>
        <p:blipFill>
          <a:blip r:embed="rId2"/>
          <a:stretch/>
        </p:blipFill>
        <p:spPr>
          <a:xfrm>
            <a:off x="228600" y="741600"/>
            <a:ext cx="17830800" cy="93168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avonVTI">
  <a:themeElements>
    <a:clrScheme name="The_Pattern_Life">
      <a:dk1>
        <a:srgbClr val="000000"/>
      </a:dk1>
      <a:lt1>
        <a:srgbClr val="ffffff"/>
      </a:lt1>
      <a:dk2>
        <a:srgbClr val="44546a"/>
      </a:dk2>
      <a:lt2>
        <a:srgbClr val="e7e6e6"/>
      </a:lt2>
      <a:accent1>
        <a:srgbClr val="1f3d7d"/>
      </a:accent1>
      <a:accent2>
        <a:srgbClr val="20a1db"/>
      </a:accent2>
      <a:accent3>
        <a:srgbClr val="2b93c0"/>
      </a:accent3>
      <a:accent4>
        <a:srgbClr val="62bebd"/>
      </a:accent4>
      <a:accent5>
        <a:srgbClr val="5b9bd5"/>
      </a:accent5>
      <a:accent6>
        <a:srgbClr val="35485d"/>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SavonVTI">
  <a:themeElements>
    <a:clrScheme name="The_Pattern_Life">
      <a:dk1>
        <a:srgbClr val="000000"/>
      </a:dk1>
      <a:lt1>
        <a:srgbClr val="ffffff"/>
      </a:lt1>
      <a:dk2>
        <a:srgbClr val="44546a"/>
      </a:dk2>
      <a:lt2>
        <a:srgbClr val="e7e6e6"/>
      </a:lt2>
      <a:accent1>
        <a:srgbClr val="1f3d7d"/>
      </a:accent1>
      <a:accent2>
        <a:srgbClr val="20a1db"/>
      </a:accent2>
      <a:accent3>
        <a:srgbClr val="2b93c0"/>
      </a:accent3>
      <a:accent4>
        <a:srgbClr val="62bebd"/>
      </a:accent4>
      <a:accent5>
        <a:srgbClr val="5b9bd5"/>
      </a:accent5>
      <a:accent6>
        <a:srgbClr val="35485d"/>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SavonVTI">
  <a:themeElements>
    <a:clrScheme name="The_Pattern_Life">
      <a:dk1>
        <a:srgbClr val="000000"/>
      </a:dk1>
      <a:lt1>
        <a:srgbClr val="ffffff"/>
      </a:lt1>
      <a:dk2>
        <a:srgbClr val="44546a"/>
      </a:dk2>
      <a:lt2>
        <a:srgbClr val="e7e6e6"/>
      </a:lt2>
      <a:accent1>
        <a:srgbClr val="1f3d7d"/>
      </a:accent1>
      <a:accent2>
        <a:srgbClr val="20a1db"/>
      </a:accent2>
      <a:accent3>
        <a:srgbClr val="2b93c0"/>
      </a:accent3>
      <a:accent4>
        <a:srgbClr val="62bebd"/>
      </a:accent4>
      <a:accent5>
        <a:srgbClr val="5b9bd5"/>
      </a:accent5>
      <a:accent6>
        <a:srgbClr val="35485d"/>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SavonVTI">
  <a:themeElements>
    <a:clrScheme name="The_Pattern_Life">
      <a:dk1>
        <a:srgbClr val="000000"/>
      </a:dk1>
      <a:lt1>
        <a:srgbClr val="ffffff"/>
      </a:lt1>
      <a:dk2>
        <a:srgbClr val="44546a"/>
      </a:dk2>
      <a:lt2>
        <a:srgbClr val="e7e6e6"/>
      </a:lt2>
      <a:accent1>
        <a:srgbClr val="1f3d7d"/>
      </a:accent1>
      <a:accent2>
        <a:srgbClr val="20a1db"/>
      </a:accent2>
      <a:accent3>
        <a:srgbClr val="2b93c0"/>
      </a:accent3>
      <a:accent4>
        <a:srgbClr val="62bebd"/>
      </a:accent4>
      <a:accent5>
        <a:srgbClr val="5b9bd5"/>
      </a:accent5>
      <a:accent6>
        <a:srgbClr val="35485d"/>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SavonVTI">
  <a:themeElements>
    <a:clrScheme name="The_Pattern_Life">
      <a:dk1>
        <a:srgbClr val="000000"/>
      </a:dk1>
      <a:lt1>
        <a:srgbClr val="ffffff"/>
      </a:lt1>
      <a:dk2>
        <a:srgbClr val="44546a"/>
      </a:dk2>
      <a:lt2>
        <a:srgbClr val="e7e6e6"/>
      </a:lt2>
      <a:accent1>
        <a:srgbClr val="1f3d7d"/>
      </a:accent1>
      <a:accent2>
        <a:srgbClr val="20a1db"/>
      </a:accent2>
      <a:accent3>
        <a:srgbClr val="2b93c0"/>
      </a:accent3>
      <a:accent4>
        <a:srgbClr val="62bebd"/>
      </a:accent4>
      <a:accent5>
        <a:srgbClr val="5b9bd5"/>
      </a:accent5>
      <a:accent6>
        <a:srgbClr val="35485d"/>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SavonVTI">
  <a:themeElements>
    <a:clrScheme name="The_Pattern_Life">
      <a:dk1>
        <a:srgbClr val="000000"/>
      </a:dk1>
      <a:lt1>
        <a:srgbClr val="ffffff"/>
      </a:lt1>
      <a:dk2>
        <a:srgbClr val="44546a"/>
      </a:dk2>
      <a:lt2>
        <a:srgbClr val="e7e6e6"/>
      </a:lt2>
      <a:accent1>
        <a:srgbClr val="1f3d7d"/>
      </a:accent1>
      <a:accent2>
        <a:srgbClr val="20a1db"/>
      </a:accent2>
      <a:accent3>
        <a:srgbClr val="2b93c0"/>
      </a:accent3>
      <a:accent4>
        <a:srgbClr val="62bebd"/>
      </a:accent4>
      <a:accent5>
        <a:srgbClr val="5b9bd5"/>
      </a:accent5>
      <a:accent6>
        <a:srgbClr val="35485d"/>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SavonVTI">
  <a:themeElements>
    <a:clrScheme name="The_Pattern_Life">
      <a:dk1>
        <a:srgbClr val="000000"/>
      </a:dk1>
      <a:lt1>
        <a:srgbClr val="ffffff"/>
      </a:lt1>
      <a:dk2>
        <a:srgbClr val="44546a"/>
      </a:dk2>
      <a:lt2>
        <a:srgbClr val="e7e6e6"/>
      </a:lt2>
      <a:accent1>
        <a:srgbClr val="1f3d7d"/>
      </a:accent1>
      <a:accent2>
        <a:srgbClr val="20a1db"/>
      </a:accent2>
      <a:accent3>
        <a:srgbClr val="2b93c0"/>
      </a:accent3>
      <a:accent4>
        <a:srgbClr val="62bebd"/>
      </a:accent4>
      <a:accent5>
        <a:srgbClr val="5b9bd5"/>
      </a:accent5>
      <a:accent6>
        <a:srgbClr val="35485d"/>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SavonVTI">
  <a:themeElements>
    <a:clrScheme name="The_Pattern_Life">
      <a:dk1>
        <a:srgbClr val="000000"/>
      </a:dk1>
      <a:lt1>
        <a:srgbClr val="ffffff"/>
      </a:lt1>
      <a:dk2>
        <a:srgbClr val="44546a"/>
      </a:dk2>
      <a:lt2>
        <a:srgbClr val="e7e6e6"/>
      </a:lt2>
      <a:accent1>
        <a:srgbClr val="1f3d7d"/>
      </a:accent1>
      <a:accent2>
        <a:srgbClr val="20a1db"/>
      </a:accent2>
      <a:accent3>
        <a:srgbClr val="2b93c0"/>
      </a:accent3>
      <a:accent4>
        <a:srgbClr val="62bebd"/>
      </a:accent4>
      <a:accent5>
        <a:srgbClr val="5b9bd5"/>
      </a:accent5>
      <a:accent6>
        <a:srgbClr val="35485d"/>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SavonVTI">
  <a:themeElements>
    <a:clrScheme name="The_Pattern_Life">
      <a:dk1>
        <a:srgbClr val="000000"/>
      </a:dk1>
      <a:lt1>
        <a:srgbClr val="ffffff"/>
      </a:lt1>
      <a:dk2>
        <a:srgbClr val="44546a"/>
      </a:dk2>
      <a:lt2>
        <a:srgbClr val="e7e6e6"/>
      </a:lt2>
      <a:accent1>
        <a:srgbClr val="1f3d7d"/>
      </a:accent1>
      <a:accent2>
        <a:srgbClr val="20a1db"/>
      </a:accent2>
      <a:accent3>
        <a:srgbClr val="2b93c0"/>
      </a:accent3>
      <a:accent4>
        <a:srgbClr val="62bebd"/>
      </a:accent4>
      <a:accent5>
        <a:srgbClr val="5b9bd5"/>
      </a:accent5>
      <a:accent6>
        <a:srgbClr val="35485d"/>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SavonVTI">
  <a:themeElements>
    <a:clrScheme name="The_Pattern_Life">
      <a:dk1>
        <a:srgbClr val="000000"/>
      </a:dk1>
      <a:lt1>
        <a:srgbClr val="ffffff"/>
      </a:lt1>
      <a:dk2>
        <a:srgbClr val="44546a"/>
      </a:dk2>
      <a:lt2>
        <a:srgbClr val="e7e6e6"/>
      </a:lt2>
      <a:accent1>
        <a:srgbClr val="1f3d7d"/>
      </a:accent1>
      <a:accent2>
        <a:srgbClr val="20a1db"/>
      </a:accent2>
      <a:accent3>
        <a:srgbClr val="2b93c0"/>
      </a:accent3>
      <a:accent4>
        <a:srgbClr val="62bebd"/>
      </a:accent4>
      <a:accent5>
        <a:srgbClr val="5b9bd5"/>
      </a:accent5>
      <a:accent6>
        <a:srgbClr val="35485d"/>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SavonVTI">
  <a:themeElements>
    <a:clrScheme name="The_Pattern_Life">
      <a:dk1>
        <a:srgbClr val="000000"/>
      </a:dk1>
      <a:lt1>
        <a:srgbClr val="ffffff"/>
      </a:lt1>
      <a:dk2>
        <a:srgbClr val="44546a"/>
      </a:dk2>
      <a:lt2>
        <a:srgbClr val="e7e6e6"/>
      </a:lt2>
      <a:accent1>
        <a:srgbClr val="1f3d7d"/>
      </a:accent1>
      <a:accent2>
        <a:srgbClr val="20a1db"/>
      </a:accent2>
      <a:accent3>
        <a:srgbClr val="2b93c0"/>
      </a:accent3>
      <a:accent4>
        <a:srgbClr val="62bebd"/>
      </a:accent4>
      <a:accent5>
        <a:srgbClr val="5b9bd5"/>
      </a:accent5>
      <a:accent6>
        <a:srgbClr val="35485d"/>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2025-08-21T08:57:21Z</dcterms:created>
  <dc:creator/>
  <dc:description/>
  <dc:language>en-US</dc:language>
  <cp:lastModifiedBy/>
  <dcterms:modified xsi:type="dcterms:W3CDTF">2025-08-21T10:08:02Z</dcterms:modified>
  <cp:revision>2</cp:revision>
  <dc:subject/>
  <dc:title>Activate Your Template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4</vt:r8>
  </property>
  <property fmtid="{D5CDD505-2E9C-101B-9397-08002B2CF9AE}" pid="3" name="PresentationFormat">
    <vt:lpwstr>Custom</vt:lpwstr>
  </property>
  <property fmtid="{D5CDD505-2E9C-101B-9397-08002B2CF9AE}" pid="4" name="Slides">
    <vt:r8>13</vt:r8>
  </property>
</Properties>
</file>